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5" r:id="rId3"/>
    <p:sldId id="257" r:id="rId4"/>
    <p:sldId id="268" r:id="rId5"/>
    <p:sldId id="258" r:id="rId6"/>
    <p:sldId id="272" r:id="rId7"/>
    <p:sldId id="260" r:id="rId8"/>
    <p:sldId id="271" r:id="rId9"/>
    <p:sldId id="269" r:id="rId10"/>
    <p:sldId id="262" r:id="rId11"/>
    <p:sldId id="270" r:id="rId12"/>
    <p:sldId id="267" r:id="rId13"/>
    <p:sldId id="263" r:id="rId14"/>
    <p:sldId id="276" r:id="rId15"/>
    <p:sldId id="277" r:id="rId16"/>
    <p:sldId id="279" r:id="rId17"/>
    <p:sldId id="280" r:id="rId18"/>
    <p:sldId id="281" r:id="rId19"/>
    <p:sldId id="282" r:id="rId20"/>
    <p:sldId id="287" r:id="rId21"/>
    <p:sldId id="283" r:id="rId22"/>
    <p:sldId id="284" r:id="rId23"/>
    <p:sldId id="285" r:id="rId24"/>
    <p:sldId id="286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BD5ADA-29B0-411C-8374-2E083F510797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2995D7-2E35-4C45-96B2-2CF6B758B8AF}" type="pres">
      <dgm:prSet presAssocID="{96BD5ADA-29B0-411C-8374-2E083F51079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5F7ED069-1697-4C69-AFFA-299496F57D34}" type="presOf" srcId="{96BD5ADA-29B0-411C-8374-2E083F510797}" destId="{AB2995D7-2E35-4C45-96B2-2CF6B758B8AF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EDD31A-72FA-476A-8341-19D6EE514CCC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AEF93A-741C-4D94-9577-120ECF8628D3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B570BBB0-9024-4AE8-BE45-B325C872374C}" type="parTrans" cxnId="{D2048A6F-4B09-47E8-A33B-7259B3CA0E8A}">
      <dgm:prSet/>
      <dgm:spPr/>
      <dgm:t>
        <a:bodyPr/>
        <a:lstStyle/>
        <a:p>
          <a:endParaRPr lang="en-US"/>
        </a:p>
      </dgm:t>
    </dgm:pt>
    <dgm:pt modelId="{D0F13F81-1B15-477D-AF0B-3E8B215F7224}" type="sibTrans" cxnId="{D2048A6F-4B09-47E8-A33B-7259B3CA0E8A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E4CA952-83A7-400C-AA42-8E83311F50CA}">
      <dgm:prSet phldrT="[نص]" custT="1"/>
      <dgm:spPr>
        <a:solidFill>
          <a:srgbClr val="FFC000"/>
        </a:solidFill>
      </dgm:spPr>
      <dgm:t>
        <a:bodyPr/>
        <a:lstStyle/>
        <a:p>
          <a:pPr algn="ctr"/>
          <a:r>
            <a:rPr lang="en-US" sz="3200" b="1" dirty="0" err="1" smtClean="0">
              <a:solidFill>
                <a:srgbClr val="7030A0"/>
              </a:solidFill>
              <a:latin typeface="+mn-lt"/>
            </a:rPr>
            <a:t>Maroof</a:t>
          </a:r>
          <a:endParaRPr lang="en-US" sz="3200" b="1" dirty="0">
            <a:solidFill>
              <a:srgbClr val="7030A0"/>
            </a:solidFill>
            <a:latin typeface="+mn-lt"/>
          </a:endParaRPr>
        </a:p>
      </dgm:t>
    </dgm:pt>
    <dgm:pt modelId="{DA71C27E-DE15-483E-B7AB-69E8A4E212A1}" type="parTrans" cxnId="{2AB06E0C-9E2A-4EB1-B625-3F7DCD5B757E}">
      <dgm:prSet/>
      <dgm:spPr/>
      <dgm:t>
        <a:bodyPr/>
        <a:lstStyle/>
        <a:p>
          <a:endParaRPr lang="en-US"/>
        </a:p>
      </dgm:t>
    </dgm:pt>
    <dgm:pt modelId="{8AAF04D5-28F5-4B49-A00A-5588130C269A}" type="sibTrans" cxnId="{2AB06E0C-9E2A-4EB1-B625-3F7DCD5B757E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  <dgm:pt modelId="{A991A484-F50C-41E8-9343-71B0E7528277}" type="pres">
      <dgm:prSet presAssocID="{24EDD31A-72FA-476A-8341-19D6EE514CC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D1F1872-6A8D-438A-A724-A508A2BEFBEC}" type="pres">
      <dgm:prSet presAssocID="{24EDD31A-72FA-476A-8341-19D6EE514CCC}" presName="dot1" presStyleLbl="alignNode1" presStyleIdx="0" presStyleCnt="10"/>
      <dgm:spPr>
        <a:solidFill>
          <a:srgbClr val="7030A0"/>
        </a:solidFill>
      </dgm:spPr>
    </dgm:pt>
    <dgm:pt modelId="{B882EA8E-78A2-4377-9A30-CAEB97024F66}" type="pres">
      <dgm:prSet presAssocID="{24EDD31A-72FA-476A-8341-19D6EE514CCC}" presName="dot2" presStyleLbl="alignNode1" presStyleIdx="1" presStyleCnt="10"/>
      <dgm:spPr>
        <a:solidFill>
          <a:srgbClr val="7030A0"/>
        </a:solidFill>
      </dgm:spPr>
    </dgm:pt>
    <dgm:pt modelId="{0211B352-9BA7-4AF5-869E-31D5051F767E}" type="pres">
      <dgm:prSet presAssocID="{24EDD31A-72FA-476A-8341-19D6EE514CCC}" presName="dot3" presStyleLbl="alignNode1" presStyleIdx="2" presStyleCnt="10"/>
      <dgm:spPr>
        <a:solidFill>
          <a:srgbClr val="7030A0"/>
        </a:solidFill>
        <a:ln>
          <a:solidFill>
            <a:srgbClr val="7030A0"/>
          </a:solidFill>
        </a:ln>
      </dgm:spPr>
    </dgm:pt>
    <dgm:pt modelId="{7973F5CB-C8A3-4CC1-866E-0B1E9FB6EB35}" type="pres">
      <dgm:prSet presAssocID="{24EDD31A-72FA-476A-8341-19D6EE514CCC}" presName="dotArrow1" presStyleLbl="alignNode1" presStyleIdx="3" presStyleCnt="10"/>
      <dgm:spPr>
        <a:solidFill>
          <a:srgbClr val="7030A0"/>
        </a:solidFill>
      </dgm:spPr>
    </dgm:pt>
    <dgm:pt modelId="{CAFA48AC-41FD-4F27-A02C-99FE77BD78C2}" type="pres">
      <dgm:prSet presAssocID="{24EDD31A-72FA-476A-8341-19D6EE514CCC}" presName="dotArrow2" presStyleLbl="alignNode1" presStyleIdx="4" presStyleCnt="10"/>
      <dgm:spPr>
        <a:solidFill>
          <a:srgbClr val="7030A0"/>
        </a:solidFill>
      </dgm:spPr>
    </dgm:pt>
    <dgm:pt modelId="{709FAB77-A420-4D1C-B0BD-6163F539F2DA}" type="pres">
      <dgm:prSet presAssocID="{24EDD31A-72FA-476A-8341-19D6EE514CCC}" presName="dotArrow3" presStyleLbl="alignNode1" presStyleIdx="5" presStyleCnt="10"/>
      <dgm:spPr>
        <a:solidFill>
          <a:srgbClr val="7030A0"/>
        </a:solidFill>
      </dgm:spPr>
    </dgm:pt>
    <dgm:pt modelId="{B8534189-D8BC-4056-8B44-C1D0C403E556}" type="pres">
      <dgm:prSet presAssocID="{24EDD31A-72FA-476A-8341-19D6EE514CCC}" presName="dotArrow4" presStyleLbl="alignNode1" presStyleIdx="6" presStyleCnt="10"/>
      <dgm:spPr>
        <a:solidFill>
          <a:srgbClr val="7030A0"/>
        </a:solidFill>
      </dgm:spPr>
    </dgm:pt>
    <dgm:pt modelId="{98DB8976-B7B2-4D14-AAA1-A13CFB9FA7F3}" type="pres">
      <dgm:prSet presAssocID="{24EDD31A-72FA-476A-8341-19D6EE514CCC}" presName="dotArrow5" presStyleLbl="alignNode1" presStyleIdx="7" presStyleCnt="10"/>
      <dgm:spPr>
        <a:solidFill>
          <a:srgbClr val="7030A0"/>
        </a:solidFill>
      </dgm:spPr>
    </dgm:pt>
    <dgm:pt modelId="{A9DDFB25-1191-495E-8239-72F499DDD480}" type="pres">
      <dgm:prSet presAssocID="{24EDD31A-72FA-476A-8341-19D6EE514CCC}" presName="dotArrow6" presStyleLbl="alignNode1" presStyleIdx="8" presStyleCnt="10"/>
      <dgm:spPr>
        <a:solidFill>
          <a:srgbClr val="7030A0"/>
        </a:solidFill>
      </dgm:spPr>
    </dgm:pt>
    <dgm:pt modelId="{9A37E74F-54E9-407B-B66E-D9653DD78E15}" type="pres">
      <dgm:prSet presAssocID="{24EDD31A-72FA-476A-8341-19D6EE514CCC}" presName="dotArrow7" presStyleLbl="alignNode1" presStyleIdx="9" presStyleCnt="10"/>
      <dgm:spPr>
        <a:solidFill>
          <a:srgbClr val="7030A0"/>
        </a:solidFill>
      </dgm:spPr>
    </dgm:pt>
    <dgm:pt modelId="{5A5D4F5D-B70F-4584-B159-1CF5FDA419EE}" type="pres">
      <dgm:prSet presAssocID="{52AEF93A-741C-4D94-9577-120ECF8628D3}" presName="parTx1" presStyleLbl="node1" presStyleIdx="0" presStyleCnt="2"/>
      <dgm:spPr/>
      <dgm:t>
        <a:bodyPr/>
        <a:lstStyle/>
        <a:p>
          <a:endParaRPr lang="en-US"/>
        </a:p>
      </dgm:t>
    </dgm:pt>
    <dgm:pt modelId="{9996955D-99F7-4735-9DD7-7FF124C84D53}" type="pres">
      <dgm:prSet presAssocID="{D0F13F81-1B15-477D-AF0B-3E8B215F7224}" presName="picture1" presStyleCnt="0"/>
      <dgm:spPr/>
    </dgm:pt>
    <dgm:pt modelId="{1E1327DC-85F6-44FB-8640-47116D02A085}" type="pres">
      <dgm:prSet presAssocID="{D0F13F81-1B15-477D-AF0B-3E8B215F7224}" presName="imageRepeatNode" presStyleLbl="fgImgPlace1" presStyleIdx="0" presStyleCnt="2"/>
      <dgm:spPr/>
      <dgm:t>
        <a:bodyPr/>
        <a:lstStyle/>
        <a:p>
          <a:endParaRPr lang="en-US"/>
        </a:p>
      </dgm:t>
    </dgm:pt>
    <dgm:pt modelId="{A126ED97-862B-4CD4-8DD8-2A090C495720}" type="pres">
      <dgm:prSet presAssocID="{BE4CA952-83A7-400C-AA42-8E83311F50CA}" presName="parTx2" presStyleLbl="node1" presStyleIdx="1" presStyleCnt="2"/>
      <dgm:spPr/>
      <dgm:t>
        <a:bodyPr/>
        <a:lstStyle/>
        <a:p>
          <a:endParaRPr lang="en-US"/>
        </a:p>
      </dgm:t>
    </dgm:pt>
    <dgm:pt modelId="{63067051-0D3E-4601-8797-BCEC2555E963}" type="pres">
      <dgm:prSet presAssocID="{8AAF04D5-28F5-4B49-A00A-5588130C269A}" presName="picture2" presStyleCnt="0"/>
      <dgm:spPr/>
    </dgm:pt>
    <dgm:pt modelId="{A9E67626-9860-4376-92C8-388E8992E974}" type="pres">
      <dgm:prSet presAssocID="{8AAF04D5-28F5-4B49-A00A-5588130C269A}" presName="imageRepeatNode" presStyleLbl="fgImgPlace1" presStyleIdx="1" presStyleCnt="2"/>
      <dgm:spPr/>
      <dgm:t>
        <a:bodyPr/>
        <a:lstStyle/>
        <a:p>
          <a:endParaRPr lang="en-US"/>
        </a:p>
      </dgm:t>
    </dgm:pt>
  </dgm:ptLst>
  <dgm:cxnLst>
    <dgm:cxn modelId="{98535598-E6C3-486D-9522-9EBEDDE02077}" type="presOf" srcId="{52AEF93A-741C-4D94-9577-120ECF8628D3}" destId="{5A5D4F5D-B70F-4584-B159-1CF5FDA419EE}" srcOrd="0" destOrd="0" presId="urn:microsoft.com/office/officeart/2008/layout/AscendingPictureAccentProcess"/>
    <dgm:cxn modelId="{F35C8B93-1DFB-48E7-96A7-F7D966DC5349}" type="presOf" srcId="{D0F13F81-1B15-477D-AF0B-3E8B215F7224}" destId="{1E1327DC-85F6-44FB-8640-47116D02A085}" srcOrd="0" destOrd="0" presId="urn:microsoft.com/office/officeart/2008/layout/AscendingPictureAccentProcess"/>
    <dgm:cxn modelId="{858D4C95-FC20-4CC1-9DF6-F1DBF1E2565E}" type="presOf" srcId="{8AAF04D5-28F5-4B49-A00A-5588130C269A}" destId="{A9E67626-9860-4376-92C8-388E8992E974}" srcOrd="0" destOrd="0" presId="urn:microsoft.com/office/officeart/2008/layout/AscendingPictureAccentProcess"/>
    <dgm:cxn modelId="{85EE488D-1BE6-4BFF-8F8C-C4E426A67BC6}" type="presOf" srcId="{BE4CA952-83A7-400C-AA42-8E83311F50CA}" destId="{A126ED97-862B-4CD4-8DD8-2A090C495720}" srcOrd="0" destOrd="0" presId="urn:microsoft.com/office/officeart/2008/layout/AscendingPictureAccentProcess"/>
    <dgm:cxn modelId="{D2048A6F-4B09-47E8-A33B-7259B3CA0E8A}" srcId="{24EDD31A-72FA-476A-8341-19D6EE514CCC}" destId="{52AEF93A-741C-4D94-9577-120ECF8628D3}" srcOrd="0" destOrd="0" parTransId="{B570BBB0-9024-4AE8-BE45-B325C872374C}" sibTransId="{D0F13F81-1B15-477D-AF0B-3E8B215F7224}"/>
    <dgm:cxn modelId="{2AB06E0C-9E2A-4EB1-B625-3F7DCD5B757E}" srcId="{24EDD31A-72FA-476A-8341-19D6EE514CCC}" destId="{BE4CA952-83A7-400C-AA42-8E83311F50CA}" srcOrd="1" destOrd="0" parTransId="{DA71C27E-DE15-483E-B7AB-69E8A4E212A1}" sibTransId="{8AAF04D5-28F5-4B49-A00A-5588130C269A}"/>
    <dgm:cxn modelId="{104A952B-5594-469B-B9D2-78DD258F6BBC}" type="presOf" srcId="{24EDD31A-72FA-476A-8341-19D6EE514CCC}" destId="{A991A484-F50C-41E8-9343-71B0E7528277}" srcOrd="0" destOrd="0" presId="urn:microsoft.com/office/officeart/2008/layout/AscendingPictureAccentProcess"/>
    <dgm:cxn modelId="{F9ECAF13-51DB-420B-88BE-5D53B887C442}" type="presParOf" srcId="{A991A484-F50C-41E8-9343-71B0E7528277}" destId="{BD1F1872-6A8D-438A-A724-A508A2BEFBEC}" srcOrd="0" destOrd="0" presId="urn:microsoft.com/office/officeart/2008/layout/AscendingPictureAccentProcess"/>
    <dgm:cxn modelId="{0660884F-3CF8-451F-9893-F33D6E08F270}" type="presParOf" srcId="{A991A484-F50C-41E8-9343-71B0E7528277}" destId="{B882EA8E-78A2-4377-9A30-CAEB97024F66}" srcOrd="1" destOrd="0" presId="urn:microsoft.com/office/officeart/2008/layout/AscendingPictureAccentProcess"/>
    <dgm:cxn modelId="{DDADC33A-631A-4BD8-A632-4D4548CE683F}" type="presParOf" srcId="{A991A484-F50C-41E8-9343-71B0E7528277}" destId="{0211B352-9BA7-4AF5-869E-31D5051F767E}" srcOrd="2" destOrd="0" presId="urn:microsoft.com/office/officeart/2008/layout/AscendingPictureAccentProcess"/>
    <dgm:cxn modelId="{2B63CA48-E24D-473A-AB44-9268F863A957}" type="presParOf" srcId="{A991A484-F50C-41E8-9343-71B0E7528277}" destId="{7973F5CB-C8A3-4CC1-866E-0B1E9FB6EB35}" srcOrd="3" destOrd="0" presId="urn:microsoft.com/office/officeart/2008/layout/AscendingPictureAccentProcess"/>
    <dgm:cxn modelId="{604DECCA-1CB1-46B9-B2FB-B94C80623D67}" type="presParOf" srcId="{A991A484-F50C-41E8-9343-71B0E7528277}" destId="{CAFA48AC-41FD-4F27-A02C-99FE77BD78C2}" srcOrd="4" destOrd="0" presId="urn:microsoft.com/office/officeart/2008/layout/AscendingPictureAccentProcess"/>
    <dgm:cxn modelId="{DBC46EFA-FC20-42AB-9895-B9E7F6D8F81C}" type="presParOf" srcId="{A991A484-F50C-41E8-9343-71B0E7528277}" destId="{709FAB77-A420-4D1C-B0BD-6163F539F2DA}" srcOrd="5" destOrd="0" presId="urn:microsoft.com/office/officeart/2008/layout/AscendingPictureAccentProcess"/>
    <dgm:cxn modelId="{D2AB7FED-27CF-4E42-9465-12762D29F0BF}" type="presParOf" srcId="{A991A484-F50C-41E8-9343-71B0E7528277}" destId="{B8534189-D8BC-4056-8B44-C1D0C403E556}" srcOrd="6" destOrd="0" presId="urn:microsoft.com/office/officeart/2008/layout/AscendingPictureAccentProcess"/>
    <dgm:cxn modelId="{B0FBE902-0D71-4E57-869D-8B1C1DEF4C57}" type="presParOf" srcId="{A991A484-F50C-41E8-9343-71B0E7528277}" destId="{98DB8976-B7B2-4D14-AAA1-A13CFB9FA7F3}" srcOrd="7" destOrd="0" presId="urn:microsoft.com/office/officeart/2008/layout/AscendingPictureAccentProcess"/>
    <dgm:cxn modelId="{2CCDB04C-E22E-4714-91B8-BC57E342C7E9}" type="presParOf" srcId="{A991A484-F50C-41E8-9343-71B0E7528277}" destId="{A9DDFB25-1191-495E-8239-72F499DDD480}" srcOrd="8" destOrd="0" presId="urn:microsoft.com/office/officeart/2008/layout/AscendingPictureAccentProcess"/>
    <dgm:cxn modelId="{3C4E1E86-698C-4785-9FFA-F3811F8CAFC2}" type="presParOf" srcId="{A991A484-F50C-41E8-9343-71B0E7528277}" destId="{9A37E74F-54E9-407B-B66E-D9653DD78E15}" srcOrd="9" destOrd="0" presId="urn:microsoft.com/office/officeart/2008/layout/AscendingPictureAccentProcess"/>
    <dgm:cxn modelId="{BACA31AA-9258-4830-B3B3-1CAC5647ABA4}" type="presParOf" srcId="{A991A484-F50C-41E8-9343-71B0E7528277}" destId="{5A5D4F5D-B70F-4584-B159-1CF5FDA419EE}" srcOrd="10" destOrd="0" presId="urn:microsoft.com/office/officeart/2008/layout/AscendingPictureAccentProcess"/>
    <dgm:cxn modelId="{08B9F726-716D-4DD7-AD25-C2C862A07719}" type="presParOf" srcId="{A991A484-F50C-41E8-9343-71B0E7528277}" destId="{9996955D-99F7-4735-9DD7-7FF124C84D53}" srcOrd="11" destOrd="0" presId="urn:microsoft.com/office/officeart/2008/layout/AscendingPictureAccentProcess"/>
    <dgm:cxn modelId="{5BE12477-4993-4FBD-A5FF-C7967D4C472F}" type="presParOf" srcId="{9996955D-99F7-4735-9DD7-7FF124C84D53}" destId="{1E1327DC-85F6-44FB-8640-47116D02A085}" srcOrd="0" destOrd="0" presId="urn:microsoft.com/office/officeart/2008/layout/AscendingPictureAccentProcess"/>
    <dgm:cxn modelId="{7468DB45-C7C5-468B-BBD6-A06DD47B52FE}" type="presParOf" srcId="{A991A484-F50C-41E8-9343-71B0E7528277}" destId="{A126ED97-862B-4CD4-8DD8-2A090C495720}" srcOrd="12" destOrd="0" presId="urn:microsoft.com/office/officeart/2008/layout/AscendingPictureAccentProcess"/>
    <dgm:cxn modelId="{7FD45C71-BE9E-4ABC-9DD1-FE7831055B0B}" type="presParOf" srcId="{A991A484-F50C-41E8-9343-71B0E7528277}" destId="{63067051-0D3E-4601-8797-BCEC2555E963}" srcOrd="13" destOrd="0" presId="urn:microsoft.com/office/officeart/2008/layout/AscendingPictureAccentProcess"/>
    <dgm:cxn modelId="{536F40F0-0347-4E79-BE45-BBAF514FBA41}" type="presParOf" srcId="{63067051-0D3E-4601-8797-BCEC2555E963}" destId="{A9E67626-9860-4376-92C8-388E8992E974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6497D6-48D2-440B-823C-55A16833512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83D111-69EE-40CF-9DFF-B051AAF95C39}">
      <dgm:prSet phldrT="[نص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The headquarters of store</a:t>
          </a:r>
          <a:endParaRPr lang="en-US" b="1" dirty="0">
            <a:solidFill>
              <a:srgbClr val="7030A0"/>
            </a:solidFill>
          </a:endParaRPr>
        </a:p>
      </dgm:t>
    </dgm:pt>
    <dgm:pt modelId="{E495965F-CCBE-411D-904C-931F24CCAA8E}" type="parTrans" cxnId="{E2DBE7EB-6F75-4F8D-AC22-E91F414FC0D8}">
      <dgm:prSet/>
      <dgm:spPr/>
      <dgm:t>
        <a:bodyPr/>
        <a:lstStyle/>
        <a:p>
          <a:endParaRPr lang="en-US"/>
        </a:p>
      </dgm:t>
    </dgm:pt>
    <dgm:pt modelId="{DD9A6439-C456-4920-8097-E986768DB942}" type="sibTrans" cxnId="{E2DBE7EB-6F75-4F8D-AC22-E91F414FC0D8}">
      <dgm:prSet/>
      <dgm:spPr>
        <a:solidFill>
          <a:srgbClr val="009999"/>
        </a:solidFill>
      </dgm:spPr>
      <dgm:t>
        <a:bodyPr/>
        <a:lstStyle/>
        <a:p>
          <a:endParaRPr lang="en-US"/>
        </a:p>
      </dgm:t>
    </dgm:pt>
    <dgm:pt modelId="{3EB0FEDD-CA62-40EE-ADC4-0C295C8231EE}">
      <dgm:prSet phldrT="[نص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Licenses</a:t>
          </a:r>
          <a:endParaRPr lang="en-US" b="1" dirty="0">
            <a:solidFill>
              <a:srgbClr val="7030A0"/>
            </a:solidFill>
          </a:endParaRPr>
        </a:p>
      </dgm:t>
    </dgm:pt>
    <dgm:pt modelId="{5217FA2A-EF95-451A-8644-F47CFBBA1A56}" type="parTrans" cxnId="{1B131640-2B8B-4114-BD8B-E38BE655C29F}">
      <dgm:prSet/>
      <dgm:spPr/>
      <dgm:t>
        <a:bodyPr/>
        <a:lstStyle/>
        <a:p>
          <a:endParaRPr lang="en-US"/>
        </a:p>
      </dgm:t>
    </dgm:pt>
    <dgm:pt modelId="{FDD89876-6DC1-4A04-81FE-DB394D6EC4D6}" type="sibTrans" cxnId="{1B131640-2B8B-4114-BD8B-E38BE655C29F}">
      <dgm:prSet/>
      <dgm:spPr/>
      <dgm:t>
        <a:bodyPr/>
        <a:lstStyle/>
        <a:p>
          <a:endParaRPr lang="en-US"/>
        </a:p>
      </dgm:t>
    </dgm:pt>
    <dgm:pt modelId="{7446152A-E3A6-4FC9-BFA1-60A0E1F564FB}">
      <dgm:prSet phldrT="[نص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Termination of Contract</a:t>
          </a:r>
          <a:endParaRPr lang="en-US" b="1" dirty="0">
            <a:solidFill>
              <a:srgbClr val="7030A0"/>
            </a:solidFill>
          </a:endParaRPr>
        </a:p>
      </dgm:t>
    </dgm:pt>
    <dgm:pt modelId="{017AB0F1-221E-44D8-9403-650F3BACB6C1}" type="parTrans" cxnId="{FF661249-DD21-4FC4-99D5-EFDC2FADE497}">
      <dgm:prSet/>
      <dgm:spPr/>
      <dgm:t>
        <a:bodyPr/>
        <a:lstStyle/>
        <a:p>
          <a:endParaRPr lang="en-US"/>
        </a:p>
      </dgm:t>
    </dgm:pt>
    <dgm:pt modelId="{2780BBC5-C0CD-464C-BF29-75FC1AEA0972}" type="sibTrans" cxnId="{FF661249-DD21-4FC4-99D5-EFDC2FADE497}">
      <dgm:prSet/>
      <dgm:spPr/>
      <dgm:t>
        <a:bodyPr/>
        <a:lstStyle/>
        <a:p>
          <a:endParaRPr lang="en-US"/>
        </a:p>
      </dgm:t>
    </dgm:pt>
    <dgm:pt modelId="{A386ADE7-D41C-4FC0-97DD-482EB9034C66}">
      <dgm:prSet phldrT="[نص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Intellectual Property </a:t>
          </a:r>
          <a:endParaRPr lang="en-US" b="1" dirty="0">
            <a:solidFill>
              <a:srgbClr val="7030A0"/>
            </a:solidFill>
          </a:endParaRPr>
        </a:p>
      </dgm:t>
    </dgm:pt>
    <dgm:pt modelId="{4BCA52BD-564C-4A23-ADDE-B7CD2BA3222A}" type="parTrans" cxnId="{6C763CC7-BF3C-4E06-9ECF-927E2C543442}">
      <dgm:prSet/>
      <dgm:spPr/>
      <dgm:t>
        <a:bodyPr/>
        <a:lstStyle/>
        <a:p>
          <a:endParaRPr lang="en-US"/>
        </a:p>
      </dgm:t>
    </dgm:pt>
    <dgm:pt modelId="{126A5B2D-5C29-4811-9999-E931E879E2B5}" type="sibTrans" cxnId="{6C763CC7-BF3C-4E06-9ECF-927E2C543442}">
      <dgm:prSet/>
      <dgm:spPr/>
      <dgm:t>
        <a:bodyPr/>
        <a:lstStyle/>
        <a:p>
          <a:endParaRPr lang="en-US"/>
        </a:p>
      </dgm:t>
    </dgm:pt>
    <dgm:pt modelId="{3C02192B-699D-4B51-8091-862490082044}">
      <dgm:prSet phldrT="[نص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7030A0"/>
              </a:solidFill>
            </a:rPr>
            <a:t>Protection of consumer personal data</a:t>
          </a:r>
          <a:endParaRPr lang="en-US" b="1" dirty="0">
            <a:solidFill>
              <a:srgbClr val="7030A0"/>
            </a:solidFill>
          </a:endParaRPr>
        </a:p>
      </dgm:t>
    </dgm:pt>
    <dgm:pt modelId="{64AD4D82-A8A1-495A-94A4-95DAE78CACFF}" type="parTrans" cxnId="{8533C52A-8C9D-41E6-91FB-2B4D0495C760}">
      <dgm:prSet/>
      <dgm:spPr/>
      <dgm:t>
        <a:bodyPr/>
        <a:lstStyle/>
        <a:p>
          <a:endParaRPr lang="en-US"/>
        </a:p>
      </dgm:t>
    </dgm:pt>
    <dgm:pt modelId="{15169880-68D9-4CFC-99F3-13E8C4605B5F}" type="sibTrans" cxnId="{8533C52A-8C9D-41E6-91FB-2B4D0495C760}">
      <dgm:prSet/>
      <dgm:spPr/>
      <dgm:t>
        <a:bodyPr/>
        <a:lstStyle/>
        <a:p>
          <a:endParaRPr lang="en-US"/>
        </a:p>
      </dgm:t>
    </dgm:pt>
    <dgm:pt modelId="{A6E12D18-5CE9-4E10-B338-A82629E839CB}" type="pres">
      <dgm:prSet presAssocID="{3D6497D6-48D2-440B-823C-55A16833512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3EB0CB-DC45-4F1E-B626-BF583074BE2A}" type="pres">
      <dgm:prSet presAssocID="{5B83D111-69EE-40CF-9DFF-B051AAF95C3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9D99B-E17F-4A73-BBBF-D5637B450D77}" type="pres">
      <dgm:prSet presAssocID="{DD9A6439-C456-4920-8097-E986768DB942}" presName="parSpace" presStyleCnt="0"/>
      <dgm:spPr/>
    </dgm:pt>
    <dgm:pt modelId="{5A4D126B-5868-4436-874B-F368100366DD}" type="pres">
      <dgm:prSet presAssocID="{3EB0FEDD-CA62-40EE-ADC4-0C295C8231EE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D5C05-41D2-49B3-A6D2-943F2C1010A7}" type="pres">
      <dgm:prSet presAssocID="{FDD89876-6DC1-4A04-81FE-DB394D6EC4D6}" presName="parSpace" presStyleCnt="0"/>
      <dgm:spPr/>
    </dgm:pt>
    <dgm:pt modelId="{7ACA30D0-F188-4825-8496-14C6951B1A86}" type="pres">
      <dgm:prSet presAssocID="{7446152A-E3A6-4FC9-BFA1-60A0E1F564F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4E25F2-C604-42A0-9450-2FADE378D373}" type="pres">
      <dgm:prSet presAssocID="{2780BBC5-C0CD-464C-BF29-75FC1AEA0972}" presName="parSpace" presStyleCnt="0"/>
      <dgm:spPr/>
    </dgm:pt>
    <dgm:pt modelId="{D91DF950-B55A-4422-A122-7DF6EC44ACAD}" type="pres">
      <dgm:prSet presAssocID="{A386ADE7-D41C-4FC0-97DD-482EB9034C66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E0596-2666-4D80-ABB3-AFDB37D49A38}" type="pres">
      <dgm:prSet presAssocID="{126A5B2D-5C29-4811-9999-E931E879E2B5}" presName="parSpace" presStyleCnt="0"/>
      <dgm:spPr/>
    </dgm:pt>
    <dgm:pt modelId="{6885FB5F-0D6F-4EAD-A0A3-EBC667C308FB}" type="pres">
      <dgm:prSet presAssocID="{3C02192B-699D-4B51-8091-862490082044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800823-8F26-4622-8F6C-556699973699}" type="presOf" srcId="{A386ADE7-D41C-4FC0-97DD-482EB9034C66}" destId="{D91DF950-B55A-4422-A122-7DF6EC44ACAD}" srcOrd="0" destOrd="0" presId="urn:microsoft.com/office/officeart/2005/8/layout/hChevron3"/>
    <dgm:cxn modelId="{1B131640-2B8B-4114-BD8B-E38BE655C29F}" srcId="{3D6497D6-48D2-440B-823C-55A16833512F}" destId="{3EB0FEDD-CA62-40EE-ADC4-0C295C8231EE}" srcOrd="1" destOrd="0" parTransId="{5217FA2A-EF95-451A-8644-F47CFBBA1A56}" sibTransId="{FDD89876-6DC1-4A04-81FE-DB394D6EC4D6}"/>
    <dgm:cxn modelId="{BDB832DD-A5BC-4D50-B187-B1AD602CF18B}" type="presOf" srcId="{3C02192B-699D-4B51-8091-862490082044}" destId="{6885FB5F-0D6F-4EAD-A0A3-EBC667C308FB}" srcOrd="0" destOrd="0" presId="urn:microsoft.com/office/officeart/2005/8/layout/hChevron3"/>
    <dgm:cxn modelId="{F9DDFC0C-3C44-4C1A-B338-04C88AB8D563}" type="presOf" srcId="{5B83D111-69EE-40CF-9DFF-B051AAF95C39}" destId="{093EB0CB-DC45-4F1E-B626-BF583074BE2A}" srcOrd="0" destOrd="0" presId="urn:microsoft.com/office/officeart/2005/8/layout/hChevron3"/>
    <dgm:cxn modelId="{E2DBE7EB-6F75-4F8D-AC22-E91F414FC0D8}" srcId="{3D6497D6-48D2-440B-823C-55A16833512F}" destId="{5B83D111-69EE-40CF-9DFF-B051AAF95C39}" srcOrd="0" destOrd="0" parTransId="{E495965F-CCBE-411D-904C-931F24CCAA8E}" sibTransId="{DD9A6439-C456-4920-8097-E986768DB942}"/>
    <dgm:cxn modelId="{6C763CC7-BF3C-4E06-9ECF-927E2C543442}" srcId="{3D6497D6-48D2-440B-823C-55A16833512F}" destId="{A386ADE7-D41C-4FC0-97DD-482EB9034C66}" srcOrd="3" destOrd="0" parTransId="{4BCA52BD-564C-4A23-ADDE-B7CD2BA3222A}" sibTransId="{126A5B2D-5C29-4811-9999-E931E879E2B5}"/>
    <dgm:cxn modelId="{FF661249-DD21-4FC4-99D5-EFDC2FADE497}" srcId="{3D6497D6-48D2-440B-823C-55A16833512F}" destId="{7446152A-E3A6-4FC9-BFA1-60A0E1F564FB}" srcOrd="2" destOrd="0" parTransId="{017AB0F1-221E-44D8-9403-650F3BACB6C1}" sibTransId="{2780BBC5-C0CD-464C-BF29-75FC1AEA0972}"/>
    <dgm:cxn modelId="{D6F070BF-800C-4F89-91A0-79DB961BC955}" type="presOf" srcId="{7446152A-E3A6-4FC9-BFA1-60A0E1F564FB}" destId="{7ACA30D0-F188-4825-8496-14C6951B1A86}" srcOrd="0" destOrd="0" presId="urn:microsoft.com/office/officeart/2005/8/layout/hChevron3"/>
    <dgm:cxn modelId="{8533C52A-8C9D-41E6-91FB-2B4D0495C760}" srcId="{3D6497D6-48D2-440B-823C-55A16833512F}" destId="{3C02192B-699D-4B51-8091-862490082044}" srcOrd="4" destOrd="0" parTransId="{64AD4D82-A8A1-495A-94A4-95DAE78CACFF}" sibTransId="{15169880-68D9-4CFC-99F3-13E8C4605B5F}"/>
    <dgm:cxn modelId="{10EB907B-B33B-4291-A25E-C26EE54CC13C}" type="presOf" srcId="{3EB0FEDD-CA62-40EE-ADC4-0C295C8231EE}" destId="{5A4D126B-5868-4436-874B-F368100366DD}" srcOrd="0" destOrd="0" presId="urn:microsoft.com/office/officeart/2005/8/layout/hChevron3"/>
    <dgm:cxn modelId="{164CECED-874F-4AEF-A5D7-9EB3EA5A1075}" type="presOf" srcId="{3D6497D6-48D2-440B-823C-55A16833512F}" destId="{A6E12D18-5CE9-4E10-B338-A82629E839CB}" srcOrd="0" destOrd="0" presId="urn:microsoft.com/office/officeart/2005/8/layout/hChevron3"/>
    <dgm:cxn modelId="{B8C30918-FCA0-450E-BF10-83BFC21C38C1}" type="presParOf" srcId="{A6E12D18-5CE9-4E10-B338-A82629E839CB}" destId="{093EB0CB-DC45-4F1E-B626-BF583074BE2A}" srcOrd="0" destOrd="0" presId="urn:microsoft.com/office/officeart/2005/8/layout/hChevron3"/>
    <dgm:cxn modelId="{CD222649-AC98-4CF0-9984-6E3B17755450}" type="presParOf" srcId="{A6E12D18-5CE9-4E10-B338-A82629E839CB}" destId="{7979D99B-E17F-4A73-BBBF-D5637B450D77}" srcOrd="1" destOrd="0" presId="urn:microsoft.com/office/officeart/2005/8/layout/hChevron3"/>
    <dgm:cxn modelId="{A383012C-12D9-49FE-8DDC-917DAD940291}" type="presParOf" srcId="{A6E12D18-5CE9-4E10-B338-A82629E839CB}" destId="{5A4D126B-5868-4436-874B-F368100366DD}" srcOrd="2" destOrd="0" presId="urn:microsoft.com/office/officeart/2005/8/layout/hChevron3"/>
    <dgm:cxn modelId="{E7AD0FDB-866A-49FF-B65A-36D5707D61FE}" type="presParOf" srcId="{A6E12D18-5CE9-4E10-B338-A82629E839CB}" destId="{145D5C05-41D2-49B3-A6D2-943F2C1010A7}" srcOrd="3" destOrd="0" presId="urn:microsoft.com/office/officeart/2005/8/layout/hChevron3"/>
    <dgm:cxn modelId="{62BB95EA-BC19-4032-A5CA-D60985AF70D1}" type="presParOf" srcId="{A6E12D18-5CE9-4E10-B338-A82629E839CB}" destId="{7ACA30D0-F188-4825-8496-14C6951B1A86}" srcOrd="4" destOrd="0" presId="urn:microsoft.com/office/officeart/2005/8/layout/hChevron3"/>
    <dgm:cxn modelId="{AA8B8501-B379-47BD-97D2-B4316E20778E}" type="presParOf" srcId="{A6E12D18-5CE9-4E10-B338-A82629E839CB}" destId="{764E25F2-C604-42A0-9450-2FADE378D373}" srcOrd="5" destOrd="0" presId="urn:microsoft.com/office/officeart/2005/8/layout/hChevron3"/>
    <dgm:cxn modelId="{96EE7461-F2CB-484E-B377-0A912CDF40F1}" type="presParOf" srcId="{A6E12D18-5CE9-4E10-B338-A82629E839CB}" destId="{D91DF950-B55A-4422-A122-7DF6EC44ACAD}" srcOrd="6" destOrd="0" presId="urn:microsoft.com/office/officeart/2005/8/layout/hChevron3"/>
    <dgm:cxn modelId="{4F6A012B-45EA-4C36-A39C-0B9B3755008E}" type="presParOf" srcId="{A6E12D18-5CE9-4E10-B338-A82629E839CB}" destId="{673E0596-2666-4D80-ABB3-AFDB37D49A38}" srcOrd="7" destOrd="0" presId="urn:microsoft.com/office/officeart/2005/8/layout/hChevron3"/>
    <dgm:cxn modelId="{C350ABC6-7C6F-4DC6-9144-634E5F4AF07F}" type="presParOf" srcId="{A6E12D18-5CE9-4E10-B338-A82629E839CB}" destId="{6885FB5F-0D6F-4EAD-A0A3-EBC667C308F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1FD095-6E47-41EA-9D1A-DD2EC1C60A64}" type="doc">
      <dgm:prSet loTypeId="urn:microsoft.com/office/officeart/2008/layout/Lin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67C7A6-30BF-47F6-817D-28F3A6578B3B}">
      <dgm:prSet phldrT="[نص]"/>
      <dgm:spPr/>
      <dgm:t>
        <a:bodyPr/>
        <a:lstStyle/>
        <a:p>
          <a:endParaRPr lang="en-US" dirty="0"/>
        </a:p>
      </dgm:t>
    </dgm:pt>
    <dgm:pt modelId="{9AAF6893-B088-4D15-A050-19B9609A6360}" type="parTrans" cxnId="{9352D515-936D-4FB4-8ED3-D340661D9307}">
      <dgm:prSet/>
      <dgm:spPr/>
      <dgm:t>
        <a:bodyPr/>
        <a:lstStyle/>
        <a:p>
          <a:endParaRPr lang="en-US"/>
        </a:p>
      </dgm:t>
    </dgm:pt>
    <dgm:pt modelId="{13B17BC2-F087-4538-A0C2-A8D2BCDB4113}" type="sibTrans" cxnId="{9352D515-936D-4FB4-8ED3-D340661D9307}">
      <dgm:prSet/>
      <dgm:spPr/>
      <dgm:t>
        <a:bodyPr/>
        <a:lstStyle/>
        <a:p>
          <a:endParaRPr lang="en-US"/>
        </a:p>
      </dgm:t>
    </dgm:pt>
    <dgm:pt modelId="{A280C579-D806-40F9-9DDD-6CC402B7D08C}">
      <dgm:prSet phldrT="[نص]"/>
      <dgm:spPr/>
      <dgm:t>
        <a:bodyPr/>
        <a:lstStyle/>
        <a:p>
          <a:r>
            <a:rPr lang="en-US" b="1" dirty="0" smtClean="0">
              <a:solidFill>
                <a:srgbClr val="FFC000"/>
              </a:solidFill>
            </a:rPr>
            <a:t>Passion and interest in the store field</a:t>
          </a:r>
          <a:endParaRPr lang="en-US" b="1" dirty="0">
            <a:solidFill>
              <a:srgbClr val="FFC000"/>
            </a:solidFill>
          </a:endParaRPr>
        </a:p>
      </dgm:t>
    </dgm:pt>
    <dgm:pt modelId="{95E83E59-C564-4E06-893B-F44C00D32F9B}" type="parTrans" cxnId="{A4A94BD9-DA93-4E2B-9761-DE3742E2D565}">
      <dgm:prSet/>
      <dgm:spPr/>
      <dgm:t>
        <a:bodyPr/>
        <a:lstStyle/>
        <a:p>
          <a:endParaRPr lang="en-US"/>
        </a:p>
      </dgm:t>
    </dgm:pt>
    <dgm:pt modelId="{B38A5496-EADD-42B3-8076-4C22FEFD1AF1}" type="sibTrans" cxnId="{A4A94BD9-DA93-4E2B-9761-DE3742E2D565}">
      <dgm:prSet/>
      <dgm:spPr/>
      <dgm:t>
        <a:bodyPr/>
        <a:lstStyle/>
        <a:p>
          <a:endParaRPr lang="en-US"/>
        </a:p>
      </dgm:t>
    </dgm:pt>
    <dgm:pt modelId="{4DAC0C0C-8B10-4883-9C6A-F5180FB7D687}">
      <dgm:prSet phldrT="[نص]"/>
      <dgm:spPr/>
      <dgm:t>
        <a:bodyPr/>
        <a:lstStyle/>
        <a:p>
          <a:r>
            <a:rPr lang="en-US" b="1" dirty="0" smtClean="0">
              <a:solidFill>
                <a:srgbClr val="FFC000"/>
              </a:solidFill>
            </a:rPr>
            <a:t>Compatibility between the work environment and the person</a:t>
          </a:r>
          <a:endParaRPr lang="en-US" b="1" dirty="0">
            <a:solidFill>
              <a:srgbClr val="FFC000"/>
            </a:solidFill>
          </a:endParaRPr>
        </a:p>
      </dgm:t>
    </dgm:pt>
    <dgm:pt modelId="{FFA7131E-2FF6-4DC8-8741-DD062C0FC18E}" type="parTrans" cxnId="{A38A00BE-0BB8-47A4-B879-582664E5E24E}">
      <dgm:prSet/>
      <dgm:spPr/>
      <dgm:t>
        <a:bodyPr/>
        <a:lstStyle/>
        <a:p>
          <a:endParaRPr lang="en-US"/>
        </a:p>
      </dgm:t>
    </dgm:pt>
    <dgm:pt modelId="{70FA7A80-0A86-4532-9AD7-DFFA96490CE2}" type="sibTrans" cxnId="{A38A00BE-0BB8-47A4-B879-582664E5E24E}">
      <dgm:prSet/>
      <dgm:spPr/>
      <dgm:t>
        <a:bodyPr/>
        <a:lstStyle/>
        <a:p>
          <a:endParaRPr lang="en-US"/>
        </a:p>
      </dgm:t>
    </dgm:pt>
    <dgm:pt modelId="{C5690329-08D9-45BA-A525-FA7052D77DB0}">
      <dgm:prSet phldrT="[نص]"/>
      <dgm:spPr/>
      <dgm:t>
        <a:bodyPr/>
        <a:lstStyle/>
        <a:p>
          <a:r>
            <a:rPr lang="en-US" b="1" dirty="0" smtClean="0">
              <a:solidFill>
                <a:srgbClr val="FFC000"/>
              </a:solidFill>
            </a:rPr>
            <a:t>Experience</a:t>
          </a:r>
          <a:r>
            <a:rPr lang="en-US" dirty="0" smtClean="0"/>
            <a:t> </a:t>
          </a:r>
          <a:endParaRPr lang="en-US" dirty="0"/>
        </a:p>
      </dgm:t>
    </dgm:pt>
    <dgm:pt modelId="{184CC968-BAA5-4023-9242-2AA5A967527F}" type="parTrans" cxnId="{4E17CC8A-9E0D-41AB-B545-B81CD2148F75}">
      <dgm:prSet/>
      <dgm:spPr/>
      <dgm:t>
        <a:bodyPr/>
        <a:lstStyle/>
        <a:p>
          <a:endParaRPr lang="en-US"/>
        </a:p>
      </dgm:t>
    </dgm:pt>
    <dgm:pt modelId="{23B90E2C-02BF-4F3D-9B82-7958C2E5C4D9}" type="sibTrans" cxnId="{4E17CC8A-9E0D-41AB-B545-B81CD2148F75}">
      <dgm:prSet/>
      <dgm:spPr/>
      <dgm:t>
        <a:bodyPr/>
        <a:lstStyle/>
        <a:p>
          <a:endParaRPr lang="en-US"/>
        </a:p>
      </dgm:t>
    </dgm:pt>
    <dgm:pt modelId="{5092AAAF-1E0E-458A-B05E-CDA398D66F12}">
      <dgm:prSet/>
      <dgm:spPr/>
      <dgm:t>
        <a:bodyPr/>
        <a:lstStyle/>
        <a:p>
          <a:r>
            <a:rPr lang="en-US" b="1" dirty="0" smtClean="0">
              <a:solidFill>
                <a:srgbClr val="FFC000"/>
              </a:solidFill>
            </a:rPr>
            <a:t>Love to learn</a:t>
          </a:r>
          <a:endParaRPr lang="en-US" b="1" dirty="0">
            <a:solidFill>
              <a:srgbClr val="FFC000"/>
            </a:solidFill>
          </a:endParaRPr>
        </a:p>
      </dgm:t>
    </dgm:pt>
    <dgm:pt modelId="{A0CE7BF7-7152-4510-A6EF-2F7998550E3E}" type="parTrans" cxnId="{4BD2A55D-6524-46DD-A841-C046FEA7604E}">
      <dgm:prSet/>
      <dgm:spPr/>
      <dgm:t>
        <a:bodyPr/>
        <a:lstStyle/>
        <a:p>
          <a:endParaRPr lang="en-US"/>
        </a:p>
      </dgm:t>
    </dgm:pt>
    <dgm:pt modelId="{11018096-EBC1-4DF3-8003-94C79F56523F}" type="sibTrans" cxnId="{4BD2A55D-6524-46DD-A841-C046FEA7604E}">
      <dgm:prSet/>
      <dgm:spPr/>
      <dgm:t>
        <a:bodyPr/>
        <a:lstStyle/>
        <a:p>
          <a:endParaRPr lang="en-US"/>
        </a:p>
      </dgm:t>
    </dgm:pt>
    <dgm:pt modelId="{B9F7F22A-550D-4721-8337-9C1B18012D82}" type="pres">
      <dgm:prSet presAssocID="{4F1FD095-6E47-41EA-9D1A-DD2EC1C60A6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945B7C1-41FC-418A-952F-1A43B06F5290}" type="pres">
      <dgm:prSet presAssocID="{1B67C7A6-30BF-47F6-817D-28F3A6578B3B}" presName="thickLine" presStyleLbl="alignNode1" presStyleIdx="0" presStyleCnt="1"/>
      <dgm:spPr/>
    </dgm:pt>
    <dgm:pt modelId="{E0458100-590D-46A5-8874-97E52FADC101}" type="pres">
      <dgm:prSet presAssocID="{1B67C7A6-30BF-47F6-817D-28F3A6578B3B}" presName="horz1" presStyleCnt="0"/>
      <dgm:spPr/>
    </dgm:pt>
    <dgm:pt modelId="{01C1353F-8981-4053-AD60-10AB17C8B2DD}" type="pres">
      <dgm:prSet presAssocID="{1B67C7A6-30BF-47F6-817D-28F3A6578B3B}" presName="tx1" presStyleLbl="revTx" presStyleIdx="0" presStyleCnt="5"/>
      <dgm:spPr/>
      <dgm:t>
        <a:bodyPr/>
        <a:lstStyle/>
        <a:p>
          <a:endParaRPr lang="en-US"/>
        </a:p>
      </dgm:t>
    </dgm:pt>
    <dgm:pt modelId="{F47B0FCD-5A6C-45B2-BF2F-019FA9E79CC7}" type="pres">
      <dgm:prSet presAssocID="{1B67C7A6-30BF-47F6-817D-28F3A6578B3B}" presName="vert1" presStyleCnt="0"/>
      <dgm:spPr/>
    </dgm:pt>
    <dgm:pt modelId="{019286FD-7A69-4B93-BC89-2D6C77282BC9}" type="pres">
      <dgm:prSet presAssocID="{A280C579-D806-40F9-9DDD-6CC402B7D08C}" presName="vertSpace2a" presStyleCnt="0"/>
      <dgm:spPr/>
    </dgm:pt>
    <dgm:pt modelId="{5803B848-16B4-45CF-8FE1-0E3F6EA6C7CF}" type="pres">
      <dgm:prSet presAssocID="{A280C579-D806-40F9-9DDD-6CC402B7D08C}" presName="horz2" presStyleCnt="0"/>
      <dgm:spPr/>
    </dgm:pt>
    <dgm:pt modelId="{4215009E-18EA-4CDE-8095-FF462EC43AA5}" type="pres">
      <dgm:prSet presAssocID="{A280C579-D806-40F9-9DDD-6CC402B7D08C}" presName="horzSpace2" presStyleCnt="0"/>
      <dgm:spPr/>
    </dgm:pt>
    <dgm:pt modelId="{2C059456-FFA5-4DD0-AA5F-A2396A51304B}" type="pres">
      <dgm:prSet presAssocID="{A280C579-D806-40F9-9DDD-6CC402B7D08C}" presName="tx2" presStyleLbl="revTx" presStyleIdx="1" presStyleCnt="5"/>
      <dgm:spPr/>
      <dgm:t>
        <a:bodyPr/>
        <a:lstStyle/>
        <a:p>
          <a:endParaRPr lang="en-US"/>
        </a:p>
      </dgm:t>
    </dgm:pt>
    <dgm:pt modelId="{42E36FF2-1B90-4BD7-9A05-A9495803C8BD}" type="pres">
      <dgm:prSet presAssocID="{A280C579-D806-40F9-9DDD-6CC402B7D08C}" presName="vert2" presStyleCnt="0"/>
      <dgm:spPr/>
    </dgm:pt>
    <dgm:pt modelId="{EC9001C7-3740-4D39-AECD-FAB73A144C87}" type="pres">
      <dgm:prSet presAssocID="{A280C579-D806-40F9-9DDD-6CC402B7D08C}" presName="thinLine2b" presStyleLbl="callout" presStyleIdx="0" presStyleCnt="4"/>
      <dgm:spPr/>
    </dgm:pt>
    <dgm:pt modelId="{1CC0F911-0B92-4767-8644-4C57F50C8D6A}" type="pres">
      <dgm:prSet presAssocID="{A280C579-D806-40F9-9DDD-6CC402B7D08C}" presName="vertSpace2b" presStyleCnt="0"/>
      <dgm:spPr/>
    </dgm:pt>
    <dgm:pt modelId="{B4702B10-91EC-4852-BBEF-0513D8C5AAFE}" type="pres">
      <dgm:prSet presAssocID="{4DAC0C0C-8B10-4883-9C6A-F5180FB7D687}" presName="horz2" presStyleCnt="0"/>
      <dgm:spPr/>
    </dgm:pt>
    <dgm:pt modelId="{7728CD97-CD94-4C97-A4B2-68FD663BAF73}" type="pres">
      <dgm:prSet presAssocID="{4DAC0C0C-8B10-4883-9C6A-F5180FB7D687}" presName="horzSpace2" presStyleCnt="0"/>
      <dgm:spPr/>
    </dgm:pt>
    <dgm:pt modelId="{42452D50-262A-4A1D-8E30-DDA06646EC50}" type="pres">
      <dgm:prSet presAssocID="{4DAC0C0C-8B10-4883-9C6A-F5180FB7D687}" presName="tx2" presStyleLbl="revTx" presStyleIdx="2" presStyleCnt="5"/>
      <dgm:spPr/>
      <dgm:t>
        <a:bodyPr/>
        <a:lstStyle/>
        <a:p>
          <a:endParaRPr lang="en-US"/>
        </a:p>
      </dgm:t>
    </dgm:pt>
    <dgm:pt modelId="{4D1699A6-10CC-4E0F-83AF-A108CB72F23C}" type="pres">
      <dgm:prSet presAssocID="{4DAC0C0C-8B10-4883-9C6A-F5180FB7D687}" presName="vert2" presStyleCnt="0"/>
      <dgm:spPr/>
    </dgm:pt>
    <dgm:pt modelId="{A28500F8-3EFE-488E-80D5-B4D912F97F2F}" type="pres">
      <dgm:prSet presAssocID="{4DAC0C0C-8B10-4883-9C6A-F5180FB7D687}" presName="thinLine2b" presStyleLbl="callout" presStyleIdx="1" presStyleCnt="4"/>
      <dgm:spPr/>
    </dgm:pt>
    <dgm:pt modelId="{13D4869A-CD62-45F5-B904-9CFF283667BC}" type="pres">
      <dgm:prSet presAssocID="{4DAC0C0C-8B10-4883-9C6A-F5180FB7D687}" presName="vertSpace2b" presStyleCnt="0"/>
      <dgm:spPr/>
    </dgm:pt>
    <dgm:pt modelId="{2F815299-C5B0-432D-AA66-0737C54E0257}" type="pres">
      <dgm:prSet presAssocID="{C5690329-08D9-45BA-A525-FA7052D77DB0}" presName="horz2" presStyleCnt="0"/>
      <dgm:spPr/>
    </dgm:pt>
    <dgm:pt modelId="{57C50CDA-1E7A-4FBB-B407-00DEAD7F54A2}" type="pres">
      <dgm:prSet presAssocID="{C5690329-08D9-45BA-A525-FA7052D77DB0}" presName="horzSpace2" presStyleCnt="0"/>
      <dgm:spPr/>
    </dgm:pt>
    <dgm:pt modelId="{3B070415-79E4-49FE-93A2-A8AE7EC16CC3}" type="pres">
      <dgm:prSet presAssocID="{C5690329-08D9-45BA-A525-FA7052D77DB0}" presName="tx2" presStyleLbl="revTx" presStyleIdx="3" presStyleCnt="5"/>
      <dgm:spPr/>
      <dgm:t>
        <a:bodyPr/>
        <a:lstStyle/>
        <a:p>
          <a:endParaRPr lang="en-US"/>
        </a:p>
      </dgm:t>
    </dgm:pt>
    <dgm:pt modelId="{2B147899-DF97-4413-932E-F02841889975}" type="pres">
      <dgm:prSet presAssocID="{C5690329-08D9-45BA-A525-FA7052D77DB0}" presName="vert2" presStyleCnt="0"/>
      <dgm:spPr/>
    </dgm:pt>
    <dgm:pt modelId="{3AA19A27-DC33-4298-AFE4-FECA4A570303}" type="pres">
      <dgm:prSet presAssocID="{C5690329-08D9-45BA-A525-FA7052D77DB0}" presName="thinLine2b" presStyleLbl="callout" presStyleIdx="2" presStyleCnt="4"/>
      <dgm:spPr/>
    </dgm:pt>
    <dgm:pt modelId="{EFABA13A-B209-420C-94D1-A0ECC6D9FBD9}" type="pres">
      <dgm:prSet presAssocID="{C5690329-08D9-45BA-A525-FA7052D77DB0}" presName="vertSpace2b" presStyleCnt="0"/>
      <dgm:spPr/>
    </dgm:pt>
    <dgm:pt modelId="{C2B90723-4D29-44FC-A231-286FBCF6B2FD}" type="pres">
      <dgm:prSet presAssocID="{5092AAAF-1E0E-458A-B05E-CDA398D66F12}" presName="horz2" presStyleCnt="0"/>
      <dgm:spPr/>
    </dgm:pt>
    <dgm:pt modelId="{FFA0B4A0-DE26-4854-A76A-819BA54C853F}" type="pres">
      <dgm:prSet presAssocID="{5092AAAF-1E0E-458A-B05E-CDA398D66F12}" presName="horzSpace2" presStyleCnt="0"/>
      <dgm:spPr/>
    </dgm:pt>
    <dgm:pt modelId="{B9BEEBE3-6D13-4536-B35F-FF752DB73BAE}" type="pres">
      <dgm:prSet presAssocID="{5092AAAF-1E0E-458A-B05E-CDA398D66F12}" presName="tx2" presStyleLbl="revTx" presStyleIdx="4" presStyleCnt="5"/>
      <dgm:spPr/>
      <dgm:t>
        <a:bodyPr/>
        <a:lstStyle/>
        <a:p>
          <a:endParaRPr lang="en-US"/>
        </a:p>
      </dgm:t>
    </dgm:pt>
    <dgm:pt modelId="{3AB8C961-6779-429E-8700-3EF69DAA3FA1}" type="pres">
      <dgm:prSet presAssocID="{5092AAAF-1E0E-458A-B05E-CDA398D66F12}" presName="vert2" presStyleCnt="0"/>
      <dgm:spPr/>
    </dgm:pt>
    <dgm:pt modelId="{8CC95098-0B13-4115-A679-8CAE1AD2C1D3}" type="pres">
      <dgm:prSet presAssocID="{5092AAAF-1E0E-458A-B05E-CDA398D66F12}" presName="thinLine2b" presStyleLbl="callout" presStyleIdx="3" presStyleCnt="4"/>
      <dgm:spPr/>
    </dgm:pt>
    <dgm:pt modelId="{2E5DE61D-95E2-4DC7-95C7-C60AF05884AE}" type="pres">
      <dgm:prSet presAssocID="{5092AAAF-1E0E-458A-B05E-CDA398D66F12}" presName="vertSpace2b" presStyleCnt="0"/>
      <dgm:spPr/>
    </dgm:pt>
  </dgm:ptLst>
  <dgm:cxnLst>
    <dgm:cxn modelId="{80752A7F-3402-4D00-952E-30E9610B7104}" type="presOf" srcId="{C5690329-08D9-45BA-A525-FA7052D77DB0}" destId="{3B070415-79E4-49FE-93A2-A8AE7EC16CC3}" srcOrd="0" destOrd="0" presId="urn:microsoft.com/office/officeart/2008/layout/LinedList"/>
    <dgm:cxn modelId="{4BD2A55D-6524-46DD-A841-C046FEA7604E}" srcId="{1B67C7A6-30BF-47F6-817D-28F3A6578B3B}" destId="{5092AAAF-1E0E-458A-B05E-CDA398D66F12}" srcOrd="3" destOrd="0" parTransId="{A0CE7BF7-7152-4510-A6EF-2F7998550E3E}" sibTransId="{11018096-EBC1-4DF3-8003-94C79F56523F}"/>
    <dgm:cxn modelId="{48C4C741-0684-4F1E-803A-3236375E8DCC}" type="presOf" srcId="{4F1FD095-6E47-41EA-9D1A-DD2EC1C60A64}" destId="{B9F7F22A-550D-4721-8337-9C1B18012D82}" srcOrd="0" destOrd="0" presId="urn:microsoft.com/office/officeart/2008/layout/LinedList"/>
    <dgm:cxn modelId="{4E17CC8A-9E0D-41AB-B545-B81CD2148F75}" srcId="{1B67C7A6-30BF-47F6-817D-28F3A6578B3B}" destId="{C5690329-08D9-45BA-A525-FA7052D77DB0}" srcOrd="2" destOrd="0" parTransId="{184CC968-BAA5-4023-9242-2AA5A967527F}" sibTransId="{23B90E2C-02BF-4F3D-9B82-7958C2E5C4D9}"/>
    <dgm:cxn modelId="{A4369377-98A5-4DB3-9B71-5CF04B563251}" type="presOf" srcId="{A280C579-D806-40F9-9DDD-6CC402B7D08C}" destId="{2C059456-FFA5-4DD0-AA5F-A2396A51304B}" srcOrd="0" destOrd="0" presId="urn:microsoft.com/office/officeart/2008/layout/LinedList"/>
    <dgm:cxn modelId="{A32F3153-722D-4CFF-837F-2B44B307479B}" type="presOf" srcId="{4DAC0C0C-8B10-4883-9C6A-F5180FB7D687}" destId="{42452D50-262A-4A1D-8E30-DDA06646EC50}" srcOrd="0" destOrd="0" presId="urn:microsoft.com/office/officeart/2008/layout/LinedList"/>
    <dgm:cxn modelId="{67B65D0D-EADE-4E27-9A28-E400B7C30FE2}" type="presOf" srcId="{5092AAAF-1E0E-458A-B05E-CDA398D66F12}" destId="{B9BEEBE3-6D13-4536-B35F-FF752DB73BAE}" srcOrd="0" destOrd="0" presId="urn:microsoft.com/office/officeart/2008/layout/LinedList"/>
    <dgm:cxn modelId="{A4A94BD9-DA93-4E2B-9761-DE3742E2D565}" srcId="{1B67C7A6-30BF-47F6-817D-28F3A6578B3B}" destId="{A280C579-D806-40F9-9DDD-6CC402B7D08C}" srcOrd="0" destOrd="0" parTransId="{95E83E59-C564-4E06-893B-F44C00D32F9B}" sibTransId="{B38A5496-EADD-42B3-8076-4C22FEFD1AF1}"/>
    <dgm:cxn modelId="{9352D515-936D-4FB4-8ED3-D340661D9307}" srcId="{4F1FD095-6E47-41EA-9D1A-DD2EC1C60A64}" destId="{1B67C7A6-30BF-47F6-817D-28F3A6578B3B}" srcOrd="0" destOrd="0" parTransId="{9AAF6893-B088-4D15-A050-19B9609A6360}" sibTransId="{13B17BC2-F087-4538-A0C2-A8D2BCDB4113}"/>
    <dgm:cxn modelId="{827717AF-3BFF-4C75-993C-C54C17781C6F}" type="presOf" srcId="{1B67C7A6-30BF-47F6-817D-28F3A6578B3B}" destId="{01C1353F-8981-4053-AD60-10AB17C8B2DD}" srcOrd="0" destOrd="0" presId="urn:microsoft.com/office/officeart/2008/layout/LinedList"/>
    <dgm:cxn modelId="{A38A00BE-0BB8-47A4-B879-582664E5E24E}" srcId="{1B67C7A6-30BF-47F6-817D-28F3A6578B3B}" destId="{4DAC0C0C-8B10-4883-9C6A-F5180FB7D687}" srcOrd="1" destOrd="0" parTransId="{FFA7131E-2FF6-4DC8-8741-DD062C0FC18E}" sibTransId="{70FA7A80-0A86-4532-9AD7-DFFA96490CE2}"/>
    <dgm:cxn modelId="{26CFBD35-7068-4EF5-9822-EF51B13387E1}" type="presParOf" srcId="{B9F7F22A-550D-4721-8337-9C1B18012D82}" destId="{4945B7C1-41FC-418A-952F-1A43B06F5290}" srcOrd="0" destOrd="0" presId="urn:microsoft.com/office/officeart/2008/layout/LinedList"/>
    <dgm:cxn modelId="{D28FE09B-F3B5-4D5B-A274-092E2124F4E7}" type="presParOf" srcId="{B9F7F22A-550D-4721-8337-9C1B18012D82}" destId="{E0458100-590D-46A5-8874-97E52FADC101}" srcOrd="1" destOrd="0" presId="urn:microsoft.com/office/officeart/2008/layout/LinedList"/>
    <dgm:cxn modelId="{C174A7D0-43D6-4DD8-ADDF-5DEA523CA3BF}" type="presParOf" srcId="{E0458100-590D-46A5-8874-97E52FADC101}" destId="{01C1353F-8981-4053-AD60-10AB17C8B2DD}" srcOrd="0" destOrd="0" presId="urn:microsoft.com/office/officeart/2008/layout/LinedList"/>
    <dgm:cxn modelId="{56CDAF54-0A26-40A2-B7F2-8EAADDDBDAF1}" type="presParOf" srcId="{E0458100-590D-46A5-8874-97E52FADC101}" destId="{F47B0FCD-5A6C-45B2-BF2F-019FA9E79CC7}" srcOrd="1" destOrd="0" presId="urn:microsoft.com/office/officeart/2008/layout/LinedList"/>
    <dgm:cxn modelId="{47175E2D-DE1F-4D43-AE09-2F9A14ABC26E}" type="presParOf" srcId="{F47B0FCD-5A6C-45B2-BF2F-019FA9E79CC7}" destId="{019286FD-7A69-4B93-BC89-2D6C77282BC9}" srcOrd="0" destOrd="0" presId="urn:microsoft.com/office/officeart/2008/layout/LinedList"/>
    <dgm:cxn modelId="{F52A3D9A-95C5-4FA6-9CA4-1427A1E4568C}" type="presParOf" srcId="{F47B0FCD-5A6C-45B2-BF2F-019FA9E79CC7}" destId="{5803B848-16B4-45CF-8FE1-0E3F6EA6C7CF}" srcOrd="1" destOrd="0" presId="urn:microsoft.com/office/officeart/2008/layout/LinedList"/>
    <dgm:cxn modelId="{9E63E1B7-3544-41C9-83E4-620A5817EBB9}" type="presParOf" srcId="{5803B848-16B4-45CF-8FE1-0E3F6EA6C7CF}" destId="{4215009E-18EA-4CDE-8095-FF462EC43AA5}" srcOrd="0" destOrd="0" presId="urn:microsoft.com/office/officeart/2008/layout/LinedList"/>
    <dgm:cxn modelId="{F509F183-1CB9-4DAC-9E4B-B1A2371FAAD6}" type="presParOf" srcId="{5803B848-16B4-45CF-8FE1-0E3F6EA6C7CF}" destId="{2C059456-FFA5-4DD0-AA5F-A2396A51304B}" srcOrd="1" destOrd="0" presId="urn:microsoft.com/office/officeart/2008/layout/LinedList"/>
    <dgm:cxn modelId="{0D200400-A0A1-42E2-ADC4-585C20C6FE0B}" type="presParOf" srcId="{5803B848-16B4-45CF-8FE1-0E3F6EA6C7CF}" destId="{42E36FF2-1B90-4BD7-9A05-A9495803C8BD}" srcOrd="2" destOrd="0" presId="urn:microsoft.com/office/officeart/2008/layout/LinedList"/>
    <dgm:cxn modelId="{DE47E17E-5A25-4BC8-94D7-70C4E3C81FD0}" type="presParOf" srcId="{F47B0FCD-5A6C-45B2-BF2F-019FA9E79CC7}" destId="{EC9001C7-3740-4D39-AECD-FAB73A144C87}" srcOrd="2" destOrd="0" presId="urn:microsoft.com/office/officeart/2008/layout/LinedList"/>
    <dgm:cxn modelId="{BDAFA45D-8A9D-4B0F-941A-62C9ACEC88E2}" type="presParOf" srcId="{F47B0FCD-5A6C-45B2-BF2F-019FA9E79CC7}" destId="{1CC0F911-0B92-4767-8644-4C57F50C8D6A}" srcOrd="3" destOrd="0" presId="urn:microsoft.com/office/officeart/2008/layout/LinedList"/>
    <dgm:cxn modelId="{93CDDA5C-ED97-49B8-98F9-FF1D6C949632}" type="presParOf" srcId="{F47B0FCD-5A6C-45B2-BF2F-019FA9E79CC7}" destId="{B4702B10-91EC-4852-BBEF-0513D8C5AAFE}" srcOrd="4" destOrd="0" presId="urn:microsoft.com/office/officeart/2008/layout/LinedList"/>
    <dgm:cxn modelId="{F3F3C376-866A-42D3-B80A-A5F895786019}" type="presParOf" srcId="{B4702B10-91EC-4852-BBEF-0513D8C5AAFE}" destId="{7728CD97-CD94-4C97-A4B2-68FD663BAF73}" srcOrd="0" destOrd="0" presId="urn:microsoft.com/office/officeart/2008/layout/LinedList"/>
    <dgm:cxn modelId="{E5D0481F-0FF3-4E17-91C4-4F7E6063F286}" type="presParOf" srcId="{B4702B10-91EC-4852-BBEF-0513D8C5AAFE}" destId="{42452D50-262A-4A1D-8E30-DDA06646EC50}" srcOrd="1" destOrd="0" presId="urn:microsoft.com/office/officeart/2008/layout/LinedList"/>
    <dgm:cxn modelId="{FBF26F1C-7C0F-481F-AD7B-BE1D15A7545A}" type="presParOf" srcId="{B4702B10-91EC-4852-BBEF-0513D8C5AAFE}" destId="{4D1699A6-10CC-4E0F-83AF-A108CB72F23C}" srcOrd="2" destOrd="0" presId="urn:microsoft.com/office/officeart/2008/layout/LinedList"/>
    <dgm:cxn modelId="{BEFCDA08-61D9-4E46-853D-B8FDC5F64D06}" type="presParOf" srcId="{F47B0FCD-5A6C-45B2-BF2F-019FA9E79CC7}" destId="{A28500F8-3EFE-488E-80D5-B4D912F97F2F}" srcOrd="5" destOrd="0" presId="urn:microsoft.com/office/officeart/2008/layout/LinedList"/>
    <dgm:cxn modelId="{8F131B97-947C-426E-90EB-FE2E527C644A}" type="presParOf" srcId="{F47B0FCD-5A6C-45B2-BF2F-019FA9E79CC7}" destId="{13D4869A-CD62-45F5-B904-9CFF283667BC}" srcOrd="6" destOrd="0" presId="urn:microsoft.com/office/officeart/2008/layout/LinedList"/>
    <dgm:cxn modelId="{43DDD092-930D-40F2-BCDF-8318BAE3254F}" type="presParOf" srcId="{F47B0FCD-5A6C-45B2-BF2F-019FA9E79CC7}" destId="{2F815299-C5B0-432D-AA66-0737C54E0257}" srcOrd="7" destOrd="0" presId="urn:microsoft.com/office/officeart/2008/layout/LinedList"/>
    <dgm:cxn modelId="{EAF29BBB-99C8-4E6E-BF31-46C7DB25B408}" type="presParOf" srcId="{2F815299-C5B0-432D-AA66-0737C54E0257}" destId="{57C50CDA-1E7A-4FBB-B407-00DEAD7F54A2}" srcOrd="0" destOrd="0" presId="urn:microsoft.com/office/officeart/2008/layout/LinedList"/>
    <dgm:cxn modelId="{096E17D0-5D96-43F9-B212-B1D61175C9D8}" type="presParOf" srcId="{2F815299-C5B0-432D-AA66-0737C54E0257}" destId="{3B070415-79E4-49FE-93A2-A8AE7EC16CC3}" srcOrd="1" destOrd="0" presId="urn:microsoft.com/office/officeart/2008/layout/LinedList"/>
    <dgm:cxn modelId="{6F71FE38-A35A-4215-82FB-EF947D3D327D}" type="presParOf" srcId="{2F815299-C5B0-432D-AA66-0737C54E0257}" destId="{2B147899-DF97-4413-932E-F02841889975}" srcOrd="2" destOrd="0" presId="urn:microsoft.com/office/officeart/2008/layout/LinedList"/>
    <dgm:cxn modelId="{58F1D45F-3912-4EB6-9374-DE128B5D1C24}" type="presParOf" srcId="{F47B0FCD-5A6C-45B2-BF2F-019FA9E79CC7}" destId="{3AA19A27-DC33-4298-AFE4-FECA4A570303}" srcOrd="8" destOrd="0" presId="urn:microsoft.com/office/officeart/2008/layout/LinedList"/>
    <dgm:cxn modelId="{7737FA78-B798-44FE-B1D5-064F0C2E9F26}" type="presParOf" srcId="{F47B0FCD-5A6C-45B2-BF2F-019FA9E79CC7}" destId="{EFABA13A-B209-420C-94D1-A0ECC6D9FBD9}" srcOrd="9" destOrd="0" presId="urn:microsoft.com/office/officeart/2008/layout/LinedList"/>
    <dgm:cxn modelId="{C339326A-57D6-4D97-A3A5-2747D5834694}" type="presParOf" srcId="{F47B0FCD-5A6C-45B2-BF2F-019FA9E79CC7}" destId="{C2B90723-4D29-44FC-A231-286FBCF6B2FD}" srcOrd="10" destOrd="0" presId="urn:microsoft.com/office/officeart/2008/layout/LinedList"/>
    <dgm:cxn modelId="{A496BA15-A5FD-4F4F-97E5-509216BD4200}" type="presParOf" srcId="{C2B90723-4D29-44FC-A231-286FBCF6B2FD}" destId="{FFA0B4A0-DE26-4854-A76A-819BA54C853F}" srcOrd="0" destOrd="0" presId="urn:microsoft.com/office/officeart/2008/layout/LinedList"/>
    <dgm:cxn modelId="{C5E39FC5-05E3-4E4E-82F8-0B6873A35941}" type="presParOf" srcId="{C2B90723-4D29-44FC-A231-286FBCF6B2FD}" destId="{B9BEEBE3-6D13-4536-B35F-FF752DB73BAE}" srcOrd="1" destOrd="0" presId="urn:microsoft.com/office/officeart/2008/layout/LinedList"/>
    <dgm:cxn modelId="{166EE93C-32FF-449D-A440-A407A5A6C9BD}" type="presParOf" srcId="{C2B90723-4D29-44FC-A231-286FBCF6B2FD}" destId="{3AB8C961-6779-429E-8700-3EF69DAA3FA1}" srcOrd="2" destOrd="0" presId="urn:microsoft.com/office/officeart/2008/layout/LinedList"/>
    <dgm:cxn modelId="{0A132A18-57AC-4522-B022-FDB2297B3A35}" type="presParOf" srcId="{F47B0FCD-5A6C-45B2-BF2F-019FA9E79CC7}" destId="{8CC95098-0B13-4115-A679-8CAE1AD2C1D3}" srcOrd="11" destOrd="0" presId="urn:microsoft.com/office/officeart/2008/layout/LinedList"/>
    <dgm:cxn modelId="{EAED639C-C9FE-4575-A6F8-23159A067266}" type="presParOf" srcId="{F47B0FCD-5A6C-45B2-BF2F-019FA9E79CC7}" destId="{2E5DE61D-95E2-4DC7-95C7-C60AF05884AE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F1872-6A8D-438A-A724-A508A2BEFBEC}">
      <dsp:nvSpPr>
        <dsp:cNvPr id="0" name=""/>
        <dsp:cNvSpPr/>
      </dsp:nvSpPr>
      <dsp:spPr>
        <a:xfrm>
          <a:off x="3159893" y="3411153"/>
          <a:ext cx="214625" cy="21462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2EA8E-78A2-4377-9A30-CAEB97024F66}">
      <dsp:nvSpPr>
        <dsp:cNvPr id="0" name=""/>
        <dsp:cNvSpPr/>
      </dsp:nvSpPr>
      <dsp:spPr>
        <a:xfrm>
          <a:off x="2971881" y="3712452"/>
          <a:ext cx="214625" cy="21462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1B352-9BA7-4AF5-869E-31D5051F767E}">
      <dsp:nvSpPr>
        <dsp:cNvPr id="0" name=""/>
        <dsp:cNvSpPr/>
      </dsp:nvSpPr>
      <dsp:spPr>
        <a:xfrm>
          <a:off x="2747812" y="3973311"/>
          <a:ext cx="214625" cy="21462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3F5CB-C8A3-4CC1-866E-0B1E9FB6EB35}">
      <dsp:nvSpPr>
        <dsp:cNvPr id="0" name=""/>
        <dsp:cNvSpPr/>
      </dsp:nvSpPr>
      <dsp:spPr>
        <a:xfrm>
          <a:off x="3015664" y="378801"/>
          <a:ext cx="214625" cy="21462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A48AC-41FD-4F27-A02C-99FE77BD78C2}">
      <dsp:nvSpPr>
        <dsp:cNvPr id="0" name=""/>
        <dsp:cNvSpPr/>
      </dsp:nvSpPr>
      <dsp:spPr>
        <a:xfrm>
          <a:off x="3302404" y="207932"/>
          <a:ext cx="214625" cy="21462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FAB77-A420-4D1C-B0BD-6163F539F2DA}">
      <dsp:nvSpPr>
        <dsp:cNvPr id="0" name=""/>
        <dsp:cNvSpPr/>
      </dsp:nvSpPr>
      <dsp:spPr>
        <a:xfrm>
          <a:off x="3588285" y="37064"/>
          <a:ext cx="214625" cy="21462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34189-D8BC-4056-8B44-C1D0C403E556}">
      <dsp:nvSpPr>
        <dsp:cNvPr id="0" name=""/>
        <dsp:cNvSpPr/>
      </dsp:nvSpPr>
      <dsp:spPr>
        <a:xfrm>
          <a:off x="3874166" y="207932"/>
          <a:ext cx="214625" cy="21462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B8976-B7B2-4D14-AAA1-A13CFB9FA7F3}">
      <dsp:nvSpPr>
        <dsp:cNvPr id="0" name=""/>
        <dsp:cNvSpPr/>
      </dsp:nvSpPr>
      <dsp:spPr>
        <a:xfrm>
          <a:off x="4160906" y="378801"/>
          <a:ext cx="214625" cy="21462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DFB25-1191-495E-8239-72F499DDD480}">
      <dsp:nvSpPr>
        <dsp:cNvPr id="0" name=""/>
        <dsp:cNvSpPr/>
      </dsp:nvSpPr>
      <dsp:spPr>
        <a:xfrm>
          <a:off x="3588285" y="397597"/>
          <a:ext cx="214625" cy="21462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7E74F-54E9-407B-B66E-D9653DD78E15}">
      <dsp:nvSpPr>
        <dsp:cNvPr id="0" name=""/>
        <dsp:cNvSpPr/>
      </dsp:nvSpPr>
      <dsp:spPr>
        <a:xfrm>
          <a:off x="3588285" y="758130"/>
          <a:ext cx="214625" cy="214625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D4F5D-B70F-4584-B159-1CF5FDA419EE}">
      <dsp:nvSpPr>
        <dsp:cNvPr id="0" name=""/>
        <dsp:cNvSpPr/>
      </dsp:nvSpPr>
      <dsp:spPr>
        <a:xfrm>
          <a:off x="1842092" y="4757265"/>
          <a:ext cx="4629041" cy="1241646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814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kern="1200"/>
        </a:p>
      </dsp:txBody>
      <dsp:txXfrm>
        <a:off x="1902704" y="4817877"/>
        <a:ext cx="4507817" cy="1120422"/>
      </dsp:txXfrm>
    </dsp:sp>
    <dsp:sp modelId="{1E1327DC-85F6-44FB-8640-47116D02A085}">
      <dsp:nvSpPr>
        <dsp:cNvPr id="0" name=""/>
        <dsp:cNvSpPr/>
      </dsp:nvSpPr>
      <dsp:spPr>
        <a:xfrm>
          <a:off x="558632" y="3540679"/>
          <a:ext cx="2146254" cy="214611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26ED97-862B-4CD4-8DD8-2A090C495720}">
      <dsp:nvSpPr>
        <dsp:cNvPr id="0" name=""/>
        <dsp:cNvSpPr/>
      </dsp:nvSpPr>
      <dsp:spPr>
        <a:xfrm>
          <a:off x="3798618" y="2328649"/>
          <a:ext cx="4629041" cy="1241646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814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err="1" smtClean="0">
              <a:solidFill>
                <a:srgbClr val="7030A0"/>
              </a:solidFill>
              <a:latin typeface="+mn-lt"/>
            </a:rPr>
            <a:t>Maroof</a:t>
          </a:r>
          <a:endParaRPr lang="en-US" sz="3200" b="1" kern="1200" dirty="0">
            <a:solidFill>
              <a:srgbClr val="7030A0"/>
            </a:solidFill>
            <a:latin typeface="+mn-lt"/>
          </a:endParaRPr>
        </a:p>
      </dsp:txBody>
      <dsp:txXfrm>
        <a:off x="3859230" y="2389261"/>
        <a:ext cx="4507817" cy="1120422"/>
      </dsp:txXfrm>
    </dsp:sp>
    <dsp:sp modelId="{A9E67626-9860-4376-92C8-388E8992E974}">
      <dsp:nvSpPr>
        <dsp:cNvPr id="0" name=""/>
        <dsp:cNvSpPr/>
      </dsp:nvSpPr>
      <dsp:spPr>
        <a:xfrm>
          <a:off x="2515158" y="1112063"/>
          <a:ext cx="2146254" cy="214611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77065-77EA-4747-88AE-EE5D00812897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B1F43-F93A-442B-90CB-734626159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6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B1F43-F93A-442B-90CB-7346261596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3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B1F43-F93A-442B-90CB-7346261596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6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6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3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5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57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8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0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93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0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6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8513B-7EAE-4570-A3FF-3213332D5100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B6185-1ECB-4323-A539-24B20B87D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6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Project%202.pptx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14.jp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16.jp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20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diagramData" Target="../diagrams/data4.xml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microsoft.com/office/2007/relationships/diagramDrawing" Target="../diagrams/drawing4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6" Type="http://schemas.openxmlformats.org/officeDocument/2006/relationships/image" Target="../media/image25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diagramLayout" Target="../diagrams/layout2.xml"/><Relationship Id="rId2" Type="http://schemas.openxmlformats.org/officeDocument/2006/relationships/audio" Target="../media/media2.wma"/><Relationship Id="rId16" Type="http://schemas.openxmlformats.org/officeDocument/2006/relationships/image" Target="../media/image3.png"/><Relationship Id="rId1" Type="http://schemas.microsoft.com/office/2007/relationships/media" Target="../media/media2.wma"/><Relationship Id="rId6" Type="http://schemas.openxmlformats.org/officeDocument/2006/relationships/diagramQuickStyle" Target="../diagrams/quickStyle1.xml"/><Relationship Id="rId11" Type="http://schemas.openxmlformats.org/officeDocument/2006/relationships/diagramData" Target="../diagrams/data2.xml"/><Relationship Id="rId5" Type="http://schemas.openxmlformats.org/officeDocument/2006/relationships/diagramLayout" Target="../diagrams/layout1.xml"/><Relationship Id="rId15" Type="http://schemas.microsoft.com/office/2007/relationships/diagramDrawing" Target="../diagrams/drawing2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1.jpg"/><Relationship Id="rId14" Type="http://schemas.openxmlformats.org/officeDocument/2006/relationships/diagramColors" Target="../diagrams/colors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jpg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6" Type="http://schemas.openxmlformats.org/officeDocument/2006/relationships/image" Target="../media/image30.jp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6" Type="http://schemas.openxmlformats.org/officeDocument/2006/relationships/image" Target="../media/image8.png"/><Relationship Id="rId5" Type="http://schemas.openxmlformats.org/officeDocument/2006/relationships/hyperlink" Target="Project%202.pptx" TargetMode="External"/><Relationship Id="rId10" Type="http://schemas.openxmlformats.org/officeDocument/2006/relationships/image" Target="../media/image34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diagramData" Target="../diagrams/data3.xml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microsoft.com/office/2007/relationships/diagramDrawing" Target="../diagrams/drawing3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1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</a:rPr>
              <a:t>Future Retail Program(</a:t>
            </a:r>
            <a:r>
              <a:rPr lang="en-US" sz="4800" b="1" dirty="0" smtClean="0">
                <a:solidFill>
                  <a:srgbClr val="FFC000"/>
                </a:solidFill>
              </a:rPr>
              <a:t>E-Commerce</a:t>
            </a:r>
            <a:r>
              <a:rPr lang="en-US" sz="4800" dirty="0" smtClean="0">
                <a:solidFill>
                  <a:srgbClr val="7030A0"/>
                </a:solidFill>
              </a:rPr>
              <a:t>)</a:t>
            </a:r>
            <a:endParaRPr lang="en-US" sz="4800" dirty="0">
              <a:solidFill>
                <a:srgbClr val="7030A0"/>
              </a:solidFill>
            </a:endParaRPr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524000" y="3725838"/>
            <a:ext cx="9144000" cy="1531961"/>
          </a:xfrm>
        </p:spPr>
        <p:txBody>
          <a:bodyPr>
            <a:normAutofit fontScale="62500" lnSpcReduction="20000"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Establishing &amp; Operating E-Store Project 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b="1" dirty="0" smtClean="0">
                <a:solidFill>
                  <a:srgbClr val="7030A0"/>
                </a:solidFill>
              </a:rPr>
              <a:t>Presented by: </a:t>
            </a:r>
            <a:r>
              <a:rPr lang="en-US" b="1" dirty="0" err="1" smtClean="0">
                <a:solidFill>
                  <a:srgbClr val="FFC000"/>
                </a:solidFill>
              </a:rPr>
              <a:t>Latifa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b="1" dirty="0" err="1" smtClean="0">
                <a:solidFill>
                  <a:srgbClr val="FFC000"/>
                </a:solidFill>
              </a:rPr>
              <a:t>Mohmmed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b="1" dirty="0" err="1" smtClean="0">
                <a:solidFill>
                  <a:srgbClr val="FFC000"/>
                </a:solidFill>
              </a:rPr>
              <a:t>Alyaeesh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</a:rPr>
              <a:t>Link for a video: </a:t>
            </a:r>
            <a:r>
              <a:rPr lang="en-US" b="1" dirty="0" smtClean="0">
                <a:solidFill>
                  <a:srgbClr val="FFC000"/>
                </a:solidFill>
                <a:hlinkClick r:id="rId4" action="ppaction://hlinkpres?slideindex=1&amp;slidetitle="/>
              </a:rPr>
              <a:t>https</a:t>
            </a:r>
            <a:r>
              <a:rPr lang="en-US" b="1" dirty="0">
                <a:solidFill>
                  <a:srgbClr val="FFC000"/>
                </a:solidFill>
                <a:hlinkClick r:id="rId4" action="ppaction://hlinkpres?slideindex=1&amp;slidetitle="/>
              </a:rPr>
              <a:t>://drive.google.com/file/d/1hizsxhvJzEw8PSwZH8COywFcS9k2iM7-/view?usp=sharing</a:t>
            </a:r>
            <a:endParaRPr lang="en-US" b="1" dirty="0" smtClean="0">
              <a:solidFill>
                <a:srgbClr val="FFC000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6600" cy="1400175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89" y="0"/>
            <a:ext cx="2440177" cy="1303547"/>
          </a:xfrm>
          <a:prstGeom prst="rect">
            <a:avLst/>
          </a:prstGeom>
        </p:spPr>
      </p:pic>
      <p:pic>
        <p:nvPicPr>
          <p:cNvPr id="10" name="صوت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2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5"/>
    </mc:Choice>
    <mc:Fallback xmlns="">
      <p:transition spd="slow" advTm="10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/>
          </a:p>
        </p:txBody>
      </p:sp>
      <p:pic>
        <p:nvPicPr>
          <p:cNvPr id="6" name="عنصر نائب للمحتوى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14" y="2055813"/>
            <a:ext cx="4053386" cy="2285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115" y="97545"/>
            <a:ext cx="2438611" cy="1304657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59" y="3906868"/>
            <a:ext cx="3295650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صوت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33"/>
    </mc:Choice>
    <mc:Fallback xmlns="">
      <p:transition spd="slow" advTm="3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787856" y="1364776"/>
            <a:ext cx="9565943" cy="32591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15" name="مربع نص 14"/>
          <p:cNvSpPr txBox="1"/>
          <p:nvPr/>
        </p:nvSpPr>
        <p:spPr>
          <a:xfrm>
            <a:off x="4259148" y="5395671"/>
            <a:ext cx="268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 </a:t>
            </a:r>
          </a:p>
        </p:txBody>
      </p:sp>
      <p:pic>
        <p:nvPicPr>
          <p:cNvPr id="16" name="صورة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179" y="60119"/>
            <a:ext cx="2438611" cy="1304657"/>
          </a:xfrm>
          <a:prstGeom prst="rect">
            <a:avLst/>
          </a:prstGeom>
        </p:spPr>
      </p:pic>
      <p:pic>
        <p:nvPicPr>
          <p:cNvPr id="17" name="صورة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8" y="11347"/>
            <a:ext cx="3279932" cy="1402202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1255594" y="2729552"/>
            <a:ext cx="100982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Based on the brand that has been chosen , what products will you add to the store? 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6" name="صوت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9"/>
    </mc:Choice>
    <mc:Fallback xmlns="">
      <p:transition spd="slow" advTm="11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596788" y="1351128"/>
            <a:ext cx="9757012" cy="33956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46" y="0"/>
            <a:ext cx="3279932" cy="1402202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389" y="0"/>
            <a:ext cx="2438611" cy="1304657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5" y="1999792"/>
            <a:ext cx="3584243" cy="432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سهم إلى اليسار واليمين 16"/>
          <p:cNvSpPr/>
          <p:nvPr/>
        </p:nvSpPr>
        <p:spPr>
          <a:xfrm>
            <a:off x="5149661" y="3675380"/>
            <a:ext cx="1216152" cy="484632"/>
          </a:xfrm>
          <a:prstGeom prst="leftRightArrow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صورة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609" y="2055806"/>
            <a:ext cx="3806354" cy="430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صوت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9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54"/>
    </mc:Choice>
    <mc:Fallback xmlns="">
      <p:transition spd="slow" advTm="9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6"/>
            <a:ext cx="10515600" cy="296156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</a:rPr>
              <a:t>What are the reports that you will be keen to use during the next stages of the store journey 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6" name="صوت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6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4"/>
    </mc:Choice>
    <mc:Fallback xmlns="">
      <p:transition spd="slow" advTm="9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6"/>
            <a:ext cx="11169516" cy="296156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3" name="صورة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11" y="2750126"/>
            <a:ext cx="2143125" cy="2143125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888057" y="5540779"/>
            <a:ext cx="202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030A0"/>
                </a:solidFill>
              </a:rPr>
              <a:t>Sales 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16" y="2750125"/>
            <a:ext cx="2143125" cy="2143125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4558353" y="5540779"/>
            <a:ext cx="186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Orders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00" y="2736792"/>
            <a:ext cx="2043915" cy="2043915"/>
          </a:xfrm>
          <a:prstGeom prst="rect">
            <a:avLst/>
          </a:prstGeom>
        </p:spPr>
      </p:pic>
      <p:sp>
        <p:nvSpPr>
          <p:cNvPr id="10" name="مربع نص 9"/>
          <p:cNvSpPr txBox="1"/>
          <p:nvPr/>
        </p:nvSpPr>
        <p:spPr>
          <a:xfrm>
            <a:off x="6796586" y="5540779"/>
            <a:ext cx="189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030A0"/>
                </a:solidFill>
              </a:rPr>
              <a:t>Visitors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275" y="2637582"/>
            <a:ext cx="2143125" cy="2143125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9569105" y="5540779"/>
            <a:ext cx="2004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Conversion Rate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14" name="صوت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0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7"/>
    </mc:Choice>
    <mc:Fallback xmlns="">
      <p:transition spd="slow" advTm="10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6"/>
            <a:ext cx="10515600" cy="45310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</a:rPr>
              <a:t>How to take advantage of the marketing features and tools in </a:t>
            </a:r>
            <a:r>
              <a:rPr lang="en-US" sz="3200" b="1" dirty="0" err="1" smtClean="0">
                <a:solidFill>
                  <a:srgbClr val="7030A0"/>
                </a:solidFill>
                <a:latin typeface="+mn-lt"/>
              </a:rPr>
              <a:t>Zid</a:t>
            </a:r>
            <a:r>
              <a:rPr lang="en-US" sz="3200" b="1" dirty="0" smtClean="0">
                <a:solidFill>
                  <a:srgbClr val="7030A0"/>
                </a:solidFill>
                <a:latin typeface="+mn-lt"/>
              </a:rPr>
              <a:t> website to activate the store to increase the sales?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6" name="صوت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6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47"/>
    </mc:Choice>
    <mc:Fallback xmlns="">
      <p:transition spd="slow" advTm="11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6"/>
            <a:ext cx="10515600" cy="296156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3" name="صورة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1" y="2285360"/>
            <a:ext cx="2457450" cy="1857375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2579746"/>
            <a:ext cx="3914775" cy="1171575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41" y="4597801"/>
            <a:ext cx="2800350" cy="1628775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32" y="4278888"/>
            <a:ext cx="3733800" cy="1228725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62" y="2567305"/>
            <a:ext cx="3162300" cy="1447800"/>
          </a:xfrm>
          <a:prstGeom prst="rect">
            <a:avLst/>
          </a:prstGeom>
        </p:spPr>
      </p:pic>
      <p:pic>
        <p:nvPicPr>
          <p:cNvPr id="11" name="صوت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0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42"/>
    </mc:Choice>
    <mc:Fallback xmlns="">
      <p:transition spd="slow" advTm="74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5"/>
            <a:ext cx="10515600" cy="435363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</a:rPr>
              <a:t>Who is the team the work you will need to have and what are the tasks of each team member?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6" name="صوت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75"/>
    </mc:Choice>
    <mc:Fallback xmlns="">
      <p:transition spd="slow" advTm="14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6"/>
            <a:ext cx="10515600" cy="296156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838200" y="1869743"/>
            <a:ext cx="10257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The most important steps for choosing the staff who will work in the store:</a:t>
            </a:r>
            <a:endParaRPr lang="en-US" sz="2800" b="1" dirty="0">
              <a:solidFill>
                <a:srgbClr val="7030A0"/>
              </a:solidFill>
            </a:endParaRPr>
          </a:p>
        </p:txBody>
      </p:sp>
      <p:graphicFrame>
        <p:nvGraphicFramePr>
          <p:cNvPr id="7" name="رسم تخطيطي 6"/>
          <p:cNvGraphicFramePr/>
          <p:nvPr>
            <p:extLst>
              <p:ext uri="{D42A27DB-BD31-4B8C-83A1-F6EECF244321}">
                <p14:modId xmlns:p14="http://schemas.microsoft.com/office/powerpoint/2010/main" val="1482457884"/>
              </p:ext>
            </p:extLst>
          </p:nvPr>
        </p:nvGraphicFramePr>
        <p:xfrm>
          <a:off x="2032000" y="2960327"/>
          <a:ext cx="8128000" cy="2799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" name="صوت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96"/>
    </mc:Choice>
    <mc:Fallback xmlns="">
      <p:transition spd="slow" advTm="23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46914"/>
            <a:ext cx="10515600" cy="296156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54" y="2867674"/>
            <a:ext cx="1563197" cy="1563197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382" y="2944159"/>
            <a:ext cx="1586816" cy="1586816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47" y="2810285"/>
            <a:ext cx="1698433" cy="17679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98" y="2867674"/>
            <a:ext cx="2484222" cy="1653137"/>
          </a:xfrm>
          <a:prstGeom prst="rect">
            <a:avLst/>
          </a:prstGeom>
        </p:spPr>
      </p:pic>
      <p:pic>
        <p:nvPicPr>
          <p:cNvPr id="10" name="صورة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02" y="2780305"/>
            <a:ext cx="2381250" cy="19145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مربع نص 10"/>
          <p:cNvSpPr txBox="1"/>
          <p:nvPr/>
        </p:nvSpPr>
        <p:spPr>
          <a:xfrm>
            <a:off x="474802" y="5199797"/>
            <a:ext cx="2718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Production/Supply / manufacturing / import team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3561046" y="5285886"/>
            <a:ext cx="192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Marketing team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6096000" y="5285886"/>
            <a:ext cx="165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Prepare team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4" name="مربع نص 13"/>
          <p:cNvSpPr txBox="1"/>
          <p:nvPr/>
        </p:nvSpPr>
        <p:spPr>
          <a:xfrm>
            <a:off x="7999854" y="5285886"/>
            <a:ext cx="236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Customer Service team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10590663" y="5199797"/>
            <a:ext cx="141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Finance and accounting team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16" name="صوت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1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37"/>
    </mc:Choice>
    <mc:Fallback xmlns="">
      <p:transition spd="slow" advTm="114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/>
          </a:p>
        </p:txBody>
      </p:sp>
      <p:graphicFrame>
        <p:nvGraphicFramePr>
          <p:cNvPr id="4" name="عنصر نائب للمحتوى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839013"/>
              </p:ext>
            </p:extLst>
          </p:nvPr>
        </p:nvGraphicFramePr>
        <p:xfrm>
          <a:off x="300251" y="122830"/>
          <a:ext cx="11053549" cy="6735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صورة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84143" cy="1173707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89" y="0"/>
            <a:ext cx="2440177" cy="1303547"/>
          </a:xfrm>
          <a:prstGeom prst="rect">
            <a:avLst/>
          </a:prstGeom>
        </p:spPr>
      </p:pic>
      <p:graphicFrame>
        <p:nvGraphicFramePr>
          <p:cNvPr id="5" name="رسم تخطيطي 4"/>
          <p:cNvGraphicFramePr/>
          <p:nvPr>
            <p:extLst>
              <p:ext uri="{D42A27DB-BD31-4B8C-83A1-F6EECF244321}">
                <p14:modId xmlns:p14="http://schemas.microsoft.com/office/powerpoint/2010/main" val="1597634689"/>
              </p:ext>
            </p:extLst>
          </p:nvPr>
        </p:nvGraphicFramePr>
        <p:xfrm>
          <a:off x="1173707" y="719666"/>
          <a:ext cx="8986293" cy="6035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6" name="مربع نص 5"/>
          <p:cNvSpPr txBox="1"/>
          <p:nvPr/>
        </p:nvSpPr>
        <p:spPr>
          <a:xfrm rot="10800000" flipV="1">
            <a:off x="3916906" y="5778648"/>
            <a:ext cx="343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Clothing Brand 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12" name="صوت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41"/>
    </mc:Choice>
    <mc:Fallback xmlns="">
      <p:transition spd="slow" advTm="18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5"/>
            <a:ext cx="10515600" cy="416256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</a:rPr>
              <a:t>For customer service part what 10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b="1" dirty="0" smtClean="0">
                <a:solidFill>
                  <a:srgbClr val="7030A0"/>
                </a:solidFill>
                <a:latin typeface="+mn-lt"/>
              </a:rPr>
              <a:t>questions expected from customers? And answer for each question</a:t>
            </a:r>
            <a:endParaRPr lang="en-US" sz="3200" b="1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6" name="صوت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2"/>
    </mc:Choice>
    <mc:Fallback xmlns="">
      <p:transition spd="slow" advTm="9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6"/>
            <a:ext cx="10515600" cy="296156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77" y="3214048"/>
            <a:ext cx="1963495" cy="1978927"/>
          </a:xfrm>
          <a:prstGeom prst="rect">
            <a:avLst/>
          </a:prstGeom>
        </p:spPr>
      </p:pic>
      <p:cxnSp>
        <p:nvCxnSpPr>
          <p:cNvPr id="11" name="رابط كسهم مستقيم 10"/>
          <p:cNvCxnSpPr/>
          <p:nvPr/>
        </p:nvCxnSpPr>
        <p:spPr>
          <a:xfrm flipV="1">
            <a:off x="2606722" y="2074460"/>
            <a:ext cx="1091821" cy="1105467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مربع نص 11"/>
          <p:cNvSpPr txBox="1"/>
          <p:nvPr/>
        </p:nvSpPr>
        <p:spPr>
          <a:xfrm>
            <a:off x="3794078" y="1856096"/>
            <a:ext cx="630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What are the payment methods available in your </a:t>
            </a:r>
            <a:r>
              <a:rPr lang="en-US" b="1" dirty="0">
                <a:solidFill>
                  <a:srgbClr val="7030A0"/>
                </a:solidFill>
              </a:rPr>
              <a:t>s</a:t>
            </a:r>
            <a:r>
              <a:rPr lang="en-US" b="1" dirty="0" smtClean="0">
                <a:solidFill>
                  <a:srgbClr val="7030A0"/>
                </a:solidFill>
              </a:rPr>
              <a:t>tore?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4" name="رابط كسهم مستقيم 13"/>
          <p:cNvCxnSpPr/>
          <p:nvPr/>
        </p:nvCxnSpPr>
        <p:spPr>
          <a:xfrm flipV="1">
            <a:off x="2756848" y="2579426"/>
            <a:ext cx="1098001" cy="634623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مربع نص 15"/>
          <p:cNvSpPr txBox="1"/>
          <p:nvPr/>
        </p:nvSpPr>
        <p:spPr>
          <a:xfrm>
            <a:off x="4053385" y="2348258"/>
            <a:ext cx="473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Does the delivery also include those outside Saudi Arabia?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8" name="رابط كسهم مستقيم 17"/>
          <p:cNvCxnSpPr/>
          <p:nvPr/>
        </p:nvCxnSpPr>
        <p:spPr>
          <a:xfrm flipV="1">
            <a:off x="3016155" y="3104024"/>
            <a:ext cx="838694" cy="294269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مربع نص 18"/>
          <p:cNvSpPr txBox="1"/>
          <p:nvPr/>
        </p:nvSpPr>
        <p:spPr>
          <a:xfrm>
            <a:off x="4053385" y="2916011"/>
            <a:ext cx="454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Can I exchange the product when I bought it?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21" name="رابط كسهم مستقيم 20"/>
          <p:cNvCxnSpPr/>
          <p:nvPr/>
        </p:nvCxnSpPr>
        <p:spPr>
          <a:xfrm flipV="1">
            <a:off x="3301867" y="3591246"/>
            <a:ext cx="751518" cy="120104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مربع نص 21"/>
          <p:cNvSpPr txBox="1"/>
          <p:nvPr/>
        </p:nvSpPr>
        <p:spPr>
          <a:xfrm>
            <a:off x="4339987" y="3503890"/>
            <a:ext cx="466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When you will offer a new collection?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24" name="رابط كسهم مستقيم 23"/>
          <p:cNvCxnSpPr/>
          <p:nvPr/>
        </p:nvCxnSpPr>
        <p:spPr>
          <a:xfrm flipV="1">
            <a:off x="3402457" y="4203511"/>
            <a:ext cx="783241" cy="29855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مربع نص 24"/>
          <p:cNvSpPr txBox="1"/>
          <p:nvPr/>
        </p:nvSpPr>
        <p:spPr>
          <a:xfrm>
            <a:off x="4435522" y="4091769"/>
            <a:ext cx="399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Do you have a discount?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31" name="رابط كسهم مستقيم 30"/>
          <p:cNvCxnSpPr/>
          <p:nvPr/>
        </p:nvCxnSpPr>
        <p:spPr>
          <a:xfrm>
            <a:off x="3328272" y="4572000"/>
            <a:ext cx="1011715" cy="122830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مربع نص 31"/>
          <p:cNvSpPr txBox="1"/>
          <p:nvPr/>
        </p:nvSpPr>
        <p:spPr>
          <a:xfrm>
            <a:off x="4531057" y="4563805"/>
            <a:ext cx="348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How long is the delivery?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34" name="رابط كسهم مستقيم 33"/>
          <p:cNvCxnSpPr/>
          <p:nvPr/>
        </p:nvCxnSpPr>
        <p:spPr>
          <a:xfrm>
            <a:off x="3301867" y="4694830"/>
            <a:ext cx="1229190" cy="655092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مربع نص 34"/>
          <p:cNvSpPr txBox="1"/>
          <p:nvPr/>
        </p:nvSpPr>
        <p:spPr>
          <a:xfrm>
            <a:off x="4735773" y="5192975"/>
            <a:ext cx="386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What is the minimum cost?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37" name="رابط كسهم مستقيم 36"/>
          <p:cNvCxnSpPr/>
          <p:nvPr/>
        </p:nvCxnSpPr>
        <p:spPr>
          <a:xfrm>
            <a:off x="3190164" y="4896293"/>
            <a:ext cx="1545609" cy="999540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مربع نص 37"/>
          <p:cNvSpPr txBox="1"/>
          <p:nvPr/>
        </p:nvSpPr>
        <p:spPr>
          <a:xfrm>
            <a:off x="4844955" y="5663821"/>
            <a:ext cx="4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Can I pay cash instead of electronic card?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40" name="رابط كسهم مستقيم 39"/>
          <p:cNvCxnSpPr/>
          <p:nvPr/>
        </p:nvCxnSpPr>
        <p:spPr>
          <a:xfrm>
            <a:off x="3016155" y="4933137"/>
            <a:ext cx="1828800" cy="1522254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مربع نص 40"/>
          <p:cNvSpPr txBox="1"/>
          <p:nvPr/>
        </p:nvSpPr>
        <p:spPr>
          <a:xfrm>
            <a:off x="5049671" y="6291618"/>
            <a:ext cx="492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Are there offers for distinguished clients?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43" name="رابط كسهم مستقيم 42"/>
          <p:cNvCxnSpPr>
            <a:endCxn id="45" idx="0"/>
          </p:cNvCxnSpPr>
          <p:nvPr/>
        </p:nvCxnSpPr>
        <p:spPr>
          <a:xfrm>
            <a:off x="2756848" y="5192975"/>
            <a:ext cx="866633" cy="989461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مربع نص 44"/>
          <p:cNvSpPr txBox="1"/>
          <p:nvPr/>
        </p:nvSpPr>
        <p:spPr>
          <a:xfrm>
            <a:off x="2606722" y="6182436"/>
            <a:ext cx="203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Is a free delivery?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7" name="صوت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46"/>
    </mc:Choice>
    <mc:Fallback xmlns="">
      <p:transition spd="slow" advTm="9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5"/>
            <a:ext cx="10515600" cy="477671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</a:rPr>
              <a:t>What are the number and statistics that the trademark owner will be keen on sharing periodically? And why did you test each of them?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6" name="صوت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5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9"/>
    </mc:Choice>
    <mc:Fallback xmlns="">
      <p:transition spd="slow" advTm="14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6"/>
            <a:ext cx="10515600" cy="296156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81" y="2546018"/>
            <a:ext cx="2466975" cy="214881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559577" y="4893251"/>
            <a:ext cx="210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030A0"/>
                </a:solidFill>
              </a:rPr>
              <a:t>Sales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sp>
        <p:nvSpPr>
          <p:cNvPr id="9" name="مربع نص 8"/>
          <p:cNvSpPr txBox="1"/>
          <p:nvPr/>
        </p:nvSpPr>
        <p:spPr>
          <a:xfrm>
            <a:off x="5024436" y="4949669"/>
            <a:ext cx="21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Number of orders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17" y="2374569"/>
            <a:ext cx="2085975" cy="2190750"/>
          </a:xfrm>
          <a:prstGeom prst="rect">
            <a:avLst/>
          </a:prstGeom>
        </p:spPr>
      </p:pic>
      <p:sp>
        <p:nvSpPr>
          <p:cNvPr id="11" name="مربع نص 10"/>
          <p:cNvSpPr txBox="1"/>
          <p:nvPr/>
        </p:nvSpPr>
        <p:spPr>
          <a:xfrm>
            <a:off x="8921902" y="5064162"/>
            <a:ext cx="2262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Average basket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12" name="صوت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92"/>
    </mc:Choice>
    <mc:Fallback xmlns="">
      <p:transition spd="slow" advTm="57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733266"/>
            <a:ext cx="10515600" cy="2961564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hlinkClick r:id="rId5" action="ppaction://hlinkpres?slideindex=1&amp;slidetitle="/>
              </a:rPr>
              <a:t>https://zid.store/fr-penicullus/</a:t>
            </a:r>
            <a:endParaRPr lang="en-US" sz="1800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84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105" y="230188"/>
            <a:ext cx="2438611" cy="1304657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3266"/>
            <a:ext cx="3214089" cy="4612415"/>
          </a:xfrm>
          <a:prstGeom prst="rect">
            <a:avLst/>
          </a:prstGeom>
        </p:spPr>
      </p:pic>
      <p:sp>
        <p:nvSpPr>
          <p:cNvPr id="17" name="مربع نص 16"/>
          <p:cNvSpPr txBox="1"/>
          <p:nvPr/>
        </p:nvSpPr>
        <p:spPr>
          <a:xfrm>
            <a:off x="4667534" y="2456597"/>
            <a:ext cx="302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Link </a:t>
            </a:r>
            <a:r>
              <a:rPr lang="en-US" b="1" dirty="0" err="1" smtClean="0">
                <a:solidFill>
                  <a:srgbClr val="7030A0"/>
                </a:solidFill>
              </a:rPr>
              <a:t>Penicullus</a:t>
            </a:r>
            <a:r>
              <a:rPr lang="en-US" b="1" dirty="0" smtClean="0">
                <a:solidFill>
                  <a:srgbClr val="7030A0"/>
                </a:solidFill>
              </a:rPr>
              <a:t> Store: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19" name="صوت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3" name="صورة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87" y="1647703"/>
            <a:ext cx="2936938" cy="47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0"/>
    </mc:Choice>
    <mc:Fallback xmlns="">
      <p:transition spd="slow" advTm="8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966" y="97545"/>
            <a:ext cx="2438611" cy="1304657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rgbClr val="7030A0"/>
                </a:solidFill>
              </a:rPr>
              <a:t>THANK</a:t>
            </a:r>
          </a:p>
          <a:p>
            <a:pPr marL="0" indent="0" algn="ctr">
              <a:buNone/>
            </a:pPr>
            <a:r>
              <a:rPr lang="en-US" sz="5400" b="1" dirty="0" smtClean="0">
                <a:solidFill>
                  <a:srgbClr val="FFC000"/>
                </a:solidFill>
              </a:rPr>
              <a:t>YOU</a:t>
            </a:r>
          </a:p>
          <a:p>
            <a:pPr marL="0" indent="0" algn="ctr">
              <a:buNone/>
            </a:pPr>
            <a:r>
              <a:rPr lang="en-US" sz="5400" dirty="0" smtClean="0">
                <a:solidFill>
                  <a:srgbClr val="7030A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5400" b="1" dirty="0" smtClean="0">
                <a:solidFill>
                  <a:srgbClr val="FFC000"/>
                </a:solidFill>
              </a:rPr>
              <a:t>LISTENING </a:t>
            </a:r>
          </a:p>
          <a:p>
            <a:pPr marL="0" indent="0" algn="ctr">
              <a:buNone/>
            </a:pPr>
            <a:r>
              <a:rPr lang="en-US" sz="5400" b="1" dirty="0" smtClean="0">
                <a:solidFill>
                  <a:srgbClr val="7030A0"/>
                </a:solidFill>
              </a:rPr>
              <a:t>ME</a:t>
            </a:r>
            <a:endParaRPr lang="en-US" sz="5400" b="1" dirty="0">
              <a:solidFill>
                <a:srgbClr val="7030A0"/>
              </a:solidFill>
            </a:endParaRPr>
          </a:p>
        </p:txBody>
      </p:sp>
      <p:cxnSp>
        <p:nvCxnSpPr>
          <p:cNvPr id="7" name="رابط مستقيم 6"/>
          <p:cNvCxnSpPr/>
          <p:nvPr/>
        </p:nvCxnSpPr>
        <p:spPr>
          <a:xfrm flipH="1">
            <a:off x="8775511" y="2129051"/>
            <a:ext cx="40943" cy="3848668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رابط مستقيم 9"/>
          <p:cNvCxnSpPr/>
          <p:nvPr/>
        </p:nvCxnSpPr>
        <p:spPr>
          <a:xfrm flipH="1">
            <a:off x="3279932" y="2129051"/>
            <a:ext cx="50043" cy="3848668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صوت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3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1"/>
    </mc:Choice>
    <mc:Fallback xmlns="">
      <p:transition spd="slow" advTm="2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651379"/>
            <a:ext cx="10515600" cy="105087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7030A0"/>
                </a:solidFill>
                <a:latin typeface="+mn-lt"/>
              </a:rPr>
              <a:t>Business Problem </a:t>
            </a:r>
            <a:endParaRPr lang="en-US" b="1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7" name="عنصر نائب للمحتوى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09" y="3200648"/>
            <a:ext cx="2677449" cy="2435877"/>
          </a:xfr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340" y="48772"/>
            <a:ext cx="2438611" cy="1304657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54" y="3200648"/>
            <a:ext cx="2143125" cy="2143125"/>
          </a:xfrm>
          <a:prstGeom prst="rect">
            <a:avLst/>
          </a:prstGeom>
        </p:spPr>
      </p:pic>
      <p:sp>
        <p:nvSpPr>
          <p:cNvPr id="10" name="سهم مخطط إلى اليمين 9"/>
          <p:cNvSpPr/>
          <p:nvPr/>
        </p:nvSpPr>
        <p:spPr>
          <a:xfrm>
            <a:off x="5941167" y="4029894"/>
            <a:ext cx="978408" cy="484632"/>
          </a:xfrm>
          <a:prstGeom prst="stripedRightArrow">
            <a:avLst/>
          </a:prstGeom>
          <a:solidFill>
            <a:srgbClr val="00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صوت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7"/>
    </mc:Choice>
    <mc:Fallback xmlns="">
      <p:transition spd="slow" advTm="8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4" y="0"/>
            <a:ext cx="3279932" cy="1402202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389" y="0"/>
            <a:ext cx="2438611" cy="1304657"/>
          </a:xfrm>
          <a:prstGeom prst="rect">
            <a:avLst/>
          </a:prstGeom>
        </p:spPr>
      </p:pic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3057099"/>
            <a:ext cx="10515600" cy="31198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rgbClr val="7030A0"/>
                </a:solidFill>
              </a:rPr>
              <a:t> What are the systemic requirements that must be paid attention to before launching the electronic store?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9" name="صوت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0"/>
    </mc:Choice>
    <mc:Fallback xmlns="">
      <p:transition spd="slow" advTm="1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838200" y="1402202"/>
            <a:ext cx="10515600" cy="876974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89" y="0"/>
            <a:ext cx="2438611" cy="1304657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graphicFrame>
        <p:nvGraphicFramePr>
          <p:cNvPr id="6" name="رسم تخطيطي 5"/>
          <p:cNvGraphicFramePr/>
          <p:nvPr>
            <p:extLst>
              <p:ext uri="{D42A27DB-BD31-4B8C-83A1-F6EECF244321}">
                <p14:modId xmlns:p14="http://schemas.microsoft.com/office/powerpoint/2010/main" val="765112883"/>
              </p:ext>
            </p:extLst>
          </p:nvPr>
        </p:nvGraphicFramePr>
        <p:xfrm>
          <a:off x="600501" y="746962"/>
          <a:ext cx="1087726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" name="صوت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5"/>
    </mc:Choice>
    <mc:Fallback xmlns="">
      <p:transition spd="slow" advTm="22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023" y="48772"/>
            <a:ext cx="2438611" cy="1304657"/>
          </a:xfrm>
          <a:prstGeom prst="rect">
            <a:avLst/>
          </a:prstGeom>
        </p:spPr>
      </p:pic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3302757"/>
            <a:ext cx="10515600" cy="28742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rgbClr val="7030A0"/>
                </a:solidFill>
              </a:rPr>
              <a:t>Which delivery companies will you rely on and why?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9" name="صوت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7"/>
    </mc:Choice>
    <mc:Fallback xmlns="">
      <p:transition spd="slow" advTm="8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580" y="197244"/>
            <a:ext cx="2438611" cy="1304657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79932" cy="1402202"/>
          </a:xfrm>
          <a:prstGeom prst="rect">
            <a:avLst/>
          </a:prstGeom>
        </p:spPr>
      </p:pic>
      <p:pic>
        <p:nvPicPr>
          <p:cNvPr id="7" name="عنصر نائب للمحتوى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99" y="2738663"/>
            <a:ext cx="2143125" cy="2143125"/>
          </a:xfrm>
        </p:spPr>
      </p:pic>
      <p:cxnSp>
        <p:nvCxnSpPr>
          <p:cNvPr id="10" name="رابط كسهم مستقيم 9"/>
          <p:cNvCxnSpPr/>
          <p:nvPr/>
        </p:nvCxnSpPr>
        <p:spPr>
          <a:xfrm flipV="1">
            <a:off x="4192350" y="2573867"/>
            <a:ext cx="843675" cy="696036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مربع نص 10"/>
          <p:cNvSpPr txBox="1"/>
          <p:nvPr/>
        </p:nvSpPr>
        <p:spPr>
          <a:xfrm>
            <a:off x="5254388" y="2238233"/>
            <a:ext cx="3302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Traditional Companies </a:t>
            </a:r>
            <a:endParaRPr lang="en-US" sz="2000" b="1" dirty="0">
              <a:solidFill>
                <a:srgbClr val="7030A0"/>
              </a:solidFill>
            </a:endParaRPr>
          </a:p>
        </p:txBody>
      </p:sp>
      <p:cxnSp>
        <p:nvCxnSpPr>
          <p:cNvPr id="13" name="رابط كسهم مستقيم 12"/>
          <p:cNvCxnSpPr/>
          <p:nvPr/>
        </p:nvCxnSpPr>
        <p:spPr>
          <a:xfrm flipV="1">
            <a:off x="4503761" y="3712191"/>
            <a:ext cx="1433015" cy="98034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مربع نص 14"/>
          <p:cNvSpPr txBox="1"/>
          <p:nvPr/>
        </p:nvSpPr>
        <p:spPr>
          <a:xfrm>
            <a:off x="6095999" y="3480179"/>
            <a:ext cx="56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</a:rPr>
              <a:t>Specialized Delivery Companies for e-commerce </a:t>
            </a:r>
            <a:endParaRPr lang="en-US" sz="2000" b="1" dirty="0">
              <a:solidFill>
                <a:srgbClr val="7030A0"/>
              </a:solidFill>
            </a:endParaRPr>
          </a:p>
        </p:txBody>
      </p:sp>
      <p:cxnSp>
        <p:nvCxnSpPr>
          <p:cNvPr id="17" name="رابط كسهم مستقيم 16"/>
          <p:cNvCxnSpPr/>
          <p:nvPr/>
        </p:nvCxnSpPr>
        <p:spPr>
          <a:xfrm>
            <a:off x="4192350" y="4476466"/>
            <a:ext cx="2222098" cy="627797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مربع نص 17"/>
          <p:cNvSpPr txBox="1"/>
          <p:nvPr/>
        </p:nvSpPr>
        <p:spPr>
          <a:xfrm>
            <a:off x="6823881" y="4981433"/>
            <a:ext cx="4162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Direct Delivery</a:t>
            </a:r>
            <a:endParaRPr lang="en-US" sz="2000" b="1" dirty="0">
              <a:solidFill>
                <a:srgbClr val="7030A0"/>
              </a:solidFill>
            </a:endParaRPr>
          </a:p>
        </p:txBody>
      </p:sp>
      <p:pic>
        <p:nvPicPr>
          <p:cNvPr id="9" name="صوت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89"/>
    </mc:Choice>
    <mc:Fallback xmlns="">
      <p:transition spd="slow" advTm="27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320" y="46761"/>
            <a:ext cx="2438611" cy="1304657"/>
          </a:xfrm>
          <a:prstGeom prst="rect">
            <a:avLst/>
          </a:prstGeom>
        </p:spPr>
      </p:pic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838200" y="3275463"/>
            <a:ext cx="10515600" cy="2901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rgbClr val="7030A0"/>
                </a:solidFill>
              </a:rPr>
              <a:t>Proposed payments company and why?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011"/>
            <a:ext cx="3279932" cy="1402202"/>
          </a:xfrm>
          <a:prstGeom prst="rect">
            <a:avLst/>
          </a:prstGeom>
        </p:spPr>
      </p:pic>
      <p:pic>
        <p:nvPicPr>
          <p:cNvPr id="9" name="صوت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2"/>
    </mc:Choice>
    <mc:Fallback xmlns="">
      <p:transition spd="slow" advTm="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صورة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468" y="111194"/>
            <a:ext cx="2438611" cy="1304657"/>
          </a:xfrm>
          <a:prstGeom prst="rect">
            <a:avLst/>
          </a:prstGeom>
        </p:spPr>
      </p:pic>
      <p:pic>
        <p:nvPicPr>
          <p:cNvPr id="11" name="صورة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49"/>
            <a:ext cx="3279932" cy="1402202"/>
          </a:xfrm>
          <a:prstGeom prst="rect">
            <a:avLst/>
          </a:prstGeom>
        </p:spPr>
      </p:pic>
      <p:pic>
        <p:nvPicPr>
          <p:cNvPr id="12" name="صورة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61" y="3234519"/>
            <a:ext cx="2143125" cy="2030318"/>
          </a:xfrm>
          <a:prstGeom prst="rect">
            <a:avLst/>
          </a:prstGeom>
        </p:spPr>
      </p:pic>
      <p:cxnSp>
        <p:nvCxnSpPr>
          <p:cNvPr id="15" name="رابط كسهم مستقيم 14"/>
          <p:cNvCxnSpPr/>
          <p:nvPr/>
        </p:nvCxnSpPr>
        <p:spPr>
          <a:xfrm flipV="1">
            <a:off x="5795923" y="2183642"/>
            <a:ext cx="0" cy="736979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مربع نص 15"/>
          <p:cNvSpPr txBox="1"/>
          <p:nvPr/>
        </p:nvSpPr>
        <p:spPr>
          <a:xfrm>
            <a:off x="4135272" y="1415851"/>
            <a:ext cx="338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What are the payment options that will be available in my store?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8" name="رابط كسهم مستقيم 17"/>
          <p:cNvCxnSpPr/>
          <p:nvPr/>
        </p:nvCxnSpPr>
        <p:spPr>
          <a:xfrm>
            <a:off x="6908429" y="4249678"/>
            <a:ext cx="939034" cy="0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ربع نص 19"/>
          <p:cNvSpPr txBox="1"/>
          <p:nvPr/>
        </p:nvSpPr>
        <p:spPr>
          <a:xfrm>
            <a:off x="8461612" y="3725839"/>
            <a:ext cx="2347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What are the available payment gateways that are appropriate for my store?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24" name="رابط كسهم مستقيم 23"/>
          <p:cNvCxnSpPr>
            <a:stCxn id="12" idx="1"/>
          </p:cNvCxnSpPr>
          <p:nvPr/>
        </p:nvCxnSpPr>
        <p:spPr>
          <a:xfrm flipH="1">
            <a:off x="3766782" y="4249678"/>
            <a:ext cx="957579" cy="0"/>
          </a:xfrm>
          <a:prstGeom prst="straightConnector1">
            <a:avLst/>
          </a:prstGeom>
          <a:ln>
            <a:solidFill>
              <a:srgbClr val="009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مربع نص 24"/>
          <p:cNvSpPr txBox="1"/>
          <p:nvPr/>
        </p:nvSpPr>
        <p:spPr>
          <a:xfrm>
            <a:off x="764275" y="4053385"/>
            <a:ext cx="2647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Is it necessary to open a bank account in the name of my store? 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5" name="صوت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85"/>
    </mc:Choice>
    <mc:Fallback xmlns="">
      <p:transition spd="slow" advTm="32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7677</TotalTime>
  <Words>410</Words>
  <Application>Microsoft Office PowerPoint</Application>
  <PresentationFormat>ملء الشاشة</PresentationFormat>
  <Paragraphs>75</Paragraphs>
  <Slides>25</Slides>
  <Notes>2</Notes>
  <HiddenSlides>0</HiddenSlides>
  <MMClips>25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نسق Office</vt:lpstr>
      <vt:lpstr>Future Retail Program(E-Commerce)</vt:lpstr>
      <vt:lpstr>عرض تقديمي في PowerPoint</vt:lpstr>
      <vt:lpstr>Business Problem </vt:lpstr>
      <vt:lpstr>عرض تقديمي في PowerPoint</vt:lpstr>
      <vt:lpstr>عرض تقديمي في PowerPoint</vt:lpstr>
      <vt:lpstr>عرض تقديمي في PowerPoint</vt:lpstr>
      <vt:lpstr> </vt:lpstr>
      <vt:lpstr>عرض تقديمي في PowerPoint</vt:lpstr>
      <vt:lpstr>عرض تقديمي في PowerPoint</vt:lpstr>
      <vt:lpstr> </vt:lpstr>
      <vt:lpstr>عرض تقديمي في PowerPoint</vt:lpstr>
      <vt:lpstr>عرض تقديمي في PowerPoint</vt:lpstr>
      <vt:lpstr>What are the reports that you will be keen to use during the next stages of the store journey ? </vt:lpstr>
      <vt:lpstr> </vt:lpstr>
      <vt:lpstr>How to take advantage of the marketing features and tools in Zid website to activate the store to increase the sales? </vt:lpstr>
      <vt:lpstr> </vt:lpstr>
      <vt:lpstr>Who is the team the work you will need to have and what are the tasks of each team member? </vt:lpstr>
      <vt:lpstr> </vt:lpstr>
      <vt:lpstr> </vt:lpstr>
      <vt:lpstr>For customer service part what 10 questions expected from customers? And answer for each question</vt:lpstr>
      <vt:lpstr> </vt:lpstr>
      <vt:lpstr>What are the number and statistics that the trademark owner will be keen on sharing periodically? And why did you test each of them? </vt:lpstr>
      <vt:lpstr> </vt:lpstr>
      <vt:lpstr>https://zid.store/fr-penicullus/</vt:lpstr>
      <vt:lpstr>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Retail Program(E-Commerce)</dc:title>
  <dc:creator>Latifa Alyaeesh</dc:creator>
  <cp:lastModifiedBy>Latifa Alyaeesh</cp:lastModifiedBy>
  <cp:revision>140</cp:revision>
  <dcterms:created xsi:type="dcterms:W3CDTF">2020-11-25T12:29:31Z</dcterms:created>
  <dcterms:modified xsi:type="dcterms:W3CDTF">2020-12-20T19:26:25Z</dcterms:modified>
</cp:coreProperties>
</file>